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p:nvPr>
            <p:ph type="sldImg"/>
          </p:nvPr>
        </p:nvSpPr>
        <p:spPr>
          <a:xfrm>
            <a:off x="1143000" y="685800"/>
            <a:ext cx="4572000" cy="3429000"/>
          </a:xfrm>
          <a:prstGeom prst="rect">
            <a:avLst/>
          </a:prstGeom>
        </p:spPr>
        <p:txBody>
          <a:bodyPr/>
          <a:lstStyle/>
          <a:p>
            <a:pPr lvl="0"/>
          </a:p>
        </p:txBody>
      </p:sp>
      <p:sp>
        <p:nvSpPr>
          <p:cNvPr id="9" name="Shape 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back.png" descr="back"/>
          <p:cNvPicPr/>
          <p:nvPr/>
        </p:nvPicPr>
        <p:blipFill>
          <a:blip r:embed="rId2">
            <a:extLst/>
          </a:blip>
          <a:stretch>
            <a:fillRect/>
          </a:stretch>
        </p:blipFill>
        <p:spPr>
          <a:xfrm>
            <a:off x="3238500" y="6375400"/>
            <a:ext cx="1320800" cy="482600"/>
          </a:xfrm>
          <a:prstGeom prst="rect">
            <a:avLst/>
          </a:prstGeom>
          <a:ln w="12700">
            <a:miter lim="400000"/>
          </a:ln>
        </p:spPr>
      </p:pic>
      <p:pic>
        <p:nvPicPr>
          <p:cNvPr id="3" name="end.png" descr="end"/>
          <p:cNvPicPr/>
          <p:nvPr/>
        </p:nvPicPr>
        <p:blipFill>
          <a:blip r:embed="rId3">
            <a:extLst/>
          </a:blip>
          <a:stretch>
            <a:fillRect/>
          </a:stretch>
        </p:blipFill>
        <p:spPr>
          <a:xfrm>
            <a:off x="5918200" y="6375400"/>
            <a:ext cx="1320800" cy="482600"/>
          </a:xfrm>
          <a:prstGeom prst="rect">
            <a:avLst/>
          </a:prstGeom>
          <a:ln w="12700">
            <a:miter lim="400000"/>
          </a:ln>
        </p:spPr>
      </p:pic>
      <p:pic>
        <p:nvPicPr>
          <p:cNvPr id="4" name="home.png" descr="home"/>
          <p:cNvPicPr/>
          <p:nvPr/>
        </p:nvPicPr>
        <p:blipFill>
          <a:blip r:embed="rId4">
            <a:extLst/>
          </a:blip>
          <a:stretch>
            <a:fillRect/>
          </a:stretch>
        </p:blipFill>
        <p:spPr>
          <a:xfrm>
            <a:off x="1854200" y="6375400"/>
            <a:ext cx="1320800" cy="482600"/>
          </a:xfrm>
          <a:prstGeom prst="rect">
            <a:avLst/>
          </a:prstGeom>
          <a:ln w="12700">
            <a:miter lim="400000"/>
          </a:ln>
        </p:spPr>
      </p:pic>
      <p:pic>
        <p:nvPicPr>
          <p:cNvPr id="5" name="menu.png" descr="menu"/>
          <p:cNvPicPr/>
          <p:nvPr/>
        </p:nvPicPr>
        <p:blipFill>
          <a:blip r:embed="rId5">
            <a:extLst/>
          </a:blip>
          <a:stretch>
            <a:fillRect/>
          </a:stretch>
        </p:blipFill>
        <p:spPr>
          <a:xfrm>
            <a:off x="7620000" y="6375400"/>
            <a:ext cx="1320800" cy="482600"/>
          </a:xfrm>
          <a:prstGeom prst="rect">
            <a:avLst/>
          </a:prstGeom>
          <a:ln w="12700">
            <a:miter lim="400000"/>
          </a:ln>
        </p:spPr>
      </p:pic>
      <p:pic>
        <p:nvPicPr>
          <p:cNvPr id="6" name="next.png" descr="next"/>
          <p:cNvPicPr/>
          <p:nvPr/>
        </p:nvPicPr>
        <p:blipFill>
          <a:blip r:embed="rId6">
            <a:extLst/>
          </a:blip>
          <a:stretch>
            <a:fillRect/>
          </a:stretch>
        </p:blipFill>
        <p:spPr>
          <a:xfrm>
            <a:off x="4572000" y="6375400"/>
            <a:ext cx="1320800" cy="4826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7"/>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algn="r">
        <a:defRPr sz="1200">
          <a:solidFill>
            <a:schemeClr val="tx1"/>
          </a:solidFill>
          <a:latin typeface="+mn-lt"/>
          <a:ea typeface="+mn-ea"/>
          <a:cs typeface="+mn-cs"/>
          <a:sym typeface="Times New Roman"/>
        </a:defRPr>
      </a:lvl6pPr>
      <a:lvl7pPr algn="r">
        <a:defRPr sz="1200">
          <a:solidFill>
            <a:schemeClr val="tx1"/>
          </a:solidFill>
          <a:latin typeface="+mn-lt"/>
          <a:ea typeface="+mn-ea"/>
          <a:cs typeface="+mn-cs"/>
          <a:sym typeface="Times New Roman"/>
        </a:defRPr>
      </a:lvl7pPr>
      <a:lvl8pPr algn="r">
        <a:defRPr sz="1200">
          <a:solidFill>
            <a:schemeClr val="tx1"/>
          </a:solidFill>
          <a:latin typeface="+mn-lt"/>
          <a:ea typeface="+mn-ea"/>
          <a:cs typeface="+mn-cs"/>
          <a:sym typeface="Times New Roman"/>
        </a:defRPr>
      </a:lvl8pPr>
      <a:lvl9pPr algn="r">
        <a:defRPr sz="12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50.png"/><Relationship Id="rId4" Type="http://schemas.openxmlformats.org/officeDocument/2006/relationships/image" Target="../media/image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0" Type="http://schemas.openxmlformats.org/officeDocument/2006/relationships/image" Target="../media/image64.png"/><Relationship Id="rId11" Type="http://schemas.openxmlformats.org/officeDocument/2006/relationships/image" Target="../media/image65.png"/><Relationship Id="rId12" Type="http://schemas.openxmlformats.org/officeDocument/2006/relationships/image" Target="../media/image66.png"/><Relationship Id="rId13" Type="http://schemas.openxmlformats.org/officeDocument/2006/relationships/image" Target="../media/image67.png"/><Relationship Id="rId14" Type="http://schemas.openxmlformats.org/officeDocument/2006/relationships/image" Target="../media/image68.png"/><Relationship Id="rId15" Type="http://schemas.openxmlformats.org/officeDocument/2006/relationships/image" Target="../media/image5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5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8.png"/><Relationship Id="rId4" Type="http://schemas.openxmlformats.org/officeDocument/2006/relationships/image" Target="../media/image57.png"/><Relationship Id="rId5" Type="http://schemas.openxmlformats.org/officeDocument/2006/relationships/image" Target="../media/image7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png"/><Relationship Id="rId3" Type="http://schemas.openxmlformats.org/officeDocument/2006/relationships/image" Target="../media/image50.png"/><Relationship Id="rId4" Type="http://schemas.openxmlformats.org/officeDocument/2006/relationships/image" Target="../media/image8.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77.png"/><Relationship Id="rId9" Type="http://schemas.openxmlformats.org/officeDocument/2006/relationships/image" Target="../media/image78.png"/><Relationship Id="rId10" Type="http://schemas.openxmlformats.org/officeDocument/2006/relationships/image" Target="../media/image79.png"/><Relationship Id="rId11" Type="http://schemas.openxmlformats.org/officeDocument/2006/relationships/image" Target="../media/image80.png"/><Relationship Id="rId12" Type="http://schemas.openxmlformats.org/officeDocument/2006/relationships/image" Target="../media/image81.png"/><Relationship Id="rId13" Type="http://schemas.openxmlformats.org/officeDocument/2006/relationships/image" Target="../media/image57.png"/><Relationship Id="rId14" Type="http://schemas.openxmlformats.org/officeDocument/2006/relationships/image" Target="../media/image8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8.png"/><Relationship Id="rId4" Type="http://schemas.openxmlformats.org/officeDocument/2006/relationships/image" Target="../media/image83.png"/><Relationship Id="rId5" Type="http://schemas.openxmlformats.org/officeDocument/2006/relationships/image" Target="../media/image5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8.png"/><Relationship Id="rId4" Type="http://schemas.openxmlformats.org/officeDocument/2006/relationships/image" Target="../media/image84.png"/><Relationship Id="rId5" Type="http://schemas.openxmlformats.org/officeDocument/2006/relationships/image" Target="../media/image5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0.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88.png"/><Relationship Id="rId8" Type="http://schemas.openxmlformats.org/officeDocument/2006/relationships/image" Target="../media/image89.png"/><Relationship Id="rId9" Type="http://schemas.openxmlformats.org/officeDocument/2006/relationships/image" Target="../media/image90.png"/><Relationship Id="rId10" Type="http://schemas.openxmlformats.org/officeDocument/2006/relationships/image" Target="../media/image91.png"/><Relationship Id="rId11" Type="http://schemas.openxmlformats.org/officeDocument/2006/relationships/image" Target="../media/image92.png"/><Relationship Id="rId12" Type="http://schemas.openxmlformats.org/officeDocument/2006/relationships/image" Target="../media/image93.png"/><Relationship Id="rId13" Type="http://schemas.openxmlformats.org/officeDocument/2006/relationships/image" Target="../media/image57.png"/><Relationship Id="rId14" Type="http://schemas.openxmlformats.org/officeDocument/2006/relationships/image" Target="../media/image4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0.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4.png"/><Relationship Id="rId3" Type="http://schemas.openxmlformats.org/officeDocument/2006/relationships/image" Target="../media/image8.pn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png"/><Relationship Id="rId7" Type="http://schemas.openxmlformats.org/officeDocument/2006/relationships/image" Target="../media/image98.png"/><Relationship Id="rId8" Type="http://schemas.openxmlformats.org/officeDocument/2006/relationships/image" Target="../media/image99.png"/><Relationship Id="rId9" Type="http://schemas.openxmlformats.org/officeDocument/2006/relationships/image" Target="../media/image100.png"/><Relationship Id="rId10" Type="http://schemas.openxmlformats.org/officeDocument/2006/relationships/image" Target="../media/image101.png"/><Relationship Id="rId11" Type="http://schemas.openxmlformats.org/officeDocument/2006/relationships/image" Target="../media/image102.png"/><Relationship Id="rId12" Type="http://schemas.openxmlformats.org/officeDocument/2006/relationships/image" Target="../media/image103.png"/><Relationship Id="rId13" Type="http://schemas.openxmlformats.org/officeDocument/2006/relationships/image" Target="../media/image104.png"/><Relationship Id="rId14" Type="http://schemas.openxmlformats.org/officeDocument/2006/relationships/image" Target="../media/image105.png"/><Relationship Id="rId15" Type="http://schemas.openxmlformats.org/officeDocument/2006/relationships/image" Target="../media/image106.png"/><Relationship Id="rId16" Type="http://schemas.openxmlformats.org/officeDocument/2006/relationships/image" Target="../media/image107.png"/><Relationship Id="rId17" Type="http://schemas.openxmlformats.org/officeDocument/2006/relationships/image" Target="../media/image108.png"/><Relationship Id="rId18" Type="http://schemas.openxmlformats.org/officeDocument/2006/relationships/image" Target="../media/image109.png"/><Relationship Id="rId19" Type="http://schemas.openxmlformats.org/officeDocument/2006/relationships/image" Target="../media/image110.png"/><Relationship Id="rId20" Type="http://schemas.openxmlformats.org/officeDocument/2006/relationships/image" Target="../media/image111.png"/><Relationship Id="rId21" Type="http://schemas.openxmlformats.org/officeDocument/2006/relationships/image" Target="../media/image112.png"/><Relationship Id="rId22" Type="http://schemas.openxmlformats.org/officeDocument/2006/relationships/image" Target="../media/image113.png"/><Relationship Id="rId23" Type="http://schemas.openxmlformats.org/officeDocument/2006/relationships/image" Target="../media/image11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4.png"/><Relationship Id="rId3" Type="http://schemas.openxmlformats.org/officeDocument/2006/relationships/image" Target="../media/image8.pn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7.png"/><Relationship Id="rId7" Type="http://schemas.openxmlformats.org/officeDocument/2006/relationships/image" Target="../media/image118.png"/><Relationship Id="rId8" Type="http://schemas.openxmlformats.org/officeDocument/2006/relationships/image" Target="../media/image119.png"/><Relationship Id="rId9" Type="http://schemas.openxmlformats.org/officeDocument/2006/relationships/image" Target="../media/image120.png"/><Relationship Id="rId10" Type="http://schemas.openxmlformats.org/officeDocument/2006/relationships/image" Target="../media/image121.png"/><Relationship Id="rId11" Type="http://schemas.openxmlformats.org/officeDocument/2006/relationships/image" Target="../media/image122.png"/><Relationship Id="rId12" Type="http://schemas.openxmlformats.org/officeDocument/2006/relationships/image" Target="../media/image123.png"/><Relationship Id="rId13" Type="http://schemas.openxmlformats.org/officeDocument/2006/relationships/image" Target="../media/image124.png"/><Relationship Id="rId14" Type="http://schemas.openxmlformats.org/officeDocument/2006/relationships/image" Target="../media/image125.png"/><Relationship Id="rId15" Type="http://schemas.openxmlformats.org/officeDocument/2006/relationships/image" Target="../media/image126.png"/><Relationship Id="rId16" Type="http://schemas.openxmlformats.org/officeDocument/2006/relationships/image" Target="../media/image127.png"/><Relationship Id="rId17" Type="http://schemas.openxmlformats.org/officeDocument/2006/relationships/image" Target="../media/image128.png"/><Relationship Id="rId18" Type="http://schemas.openxmlformats.org/officeDocument/2006/relationships/image" Target="../media/image129.png"/><Relationship Id="rId19" Type="http://schemas.openxmlformats.org/officeDocument/2006/relationships/image" Target="../media/image130.png"/><Relationship Id="rId20" Type="http://schemas.openxmlformats.org/officeDocument/2006/relationships/image" Target="../media/image131.png"/><Relationship Id="rId21" Type="http://schemas.openxmlformats.org/officeDocument/2006/relationships/image" Target="../media/image132.png"/><Relationship Id="rId22" Type="http://schemas.openxmlformats.org/officeDocument/2006/relationships/image" Target="../media/image133.png"/><Relationship Id="rId23" Type="http://schemas.openxmlformats.org/officeDocument/2006/relationships/image" Target="../media/image11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4.png"/><Relationship Id="rId3" Type="http://schemas.openxmlformats.org/officeDocument/2006/relationships/image" Target="../media/image8.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40.png"/><Relationship Id="rId11" Type="http://schemas.openxmlformats.org/officeDocument/2006/relationships/image" Target="../media/image141.png"/><Relationship Id="rId12" Type="http://schemas.openxmlformats.org/officeDocument/2006/relationships/image" Target="../media/image142.png"/><Relationship Id="rId13" Type="http://schemas.openxmlformats.org/officeDocument/2006/relationships/image" Target="../media/image143.png"/><Relationship Id="rId14" Type="http://schemas.openxmlformats.org/officeDocument/2006/relationships/image" Target="../media/image144.png"/><Relationship Id="rId15" Type="http://schemas.openxmlformats.org/officeDocument/2006/relationships/image" Target="../media/image145.png"/><Relationship Id="rId16" Type="http://schemas.openxmlformats.org/officeDocument/2006/relationships/image" Target="../media/image146.png"/><Relationship Id="rId17" Type="http://schemas.openxmlformats.org/officeDocument/2006/relationships/image" Target="../media/image147.png"/><Relationship Id="rId18" Type="http://schemas.openxmlformats.org/officeDocument/2006/relationships/image" Target="../media/image148.png"/><Relationship Id="rId19" Type="http://schemas.openxmlformats.org/officeDocument/2006/relationships/image" Target="../media/image149.png"/><Relationship Id="rId20" Type="http://schemas.openxmlformats.org/officeDocument/2006/relationships/image" Target="../media/image150.png"/><Relationship Id="rId21" Type="http://schemas.openxmlformats.org/officeDocument/2006/relationships/image" Target="../media/image151.png"/><Relationship Id="rId22" Type="http://schemas.openxmlformats.org/officeDocument/2006/relationships/image" Target="../media/image152.png"/><Relationship Id="rId23" Type="http://schemas.openxmlformats.org/officeDocument/2006/relationships/image" Target="../media/image11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4.png"/><Relationship Id="rId4" Type="http://schemas.openxmlformats.org/officeDocument/2006/relationships/image" Target="../media/image114.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4.png"/><Relationship Id="rId4" Type="http://schemas.openxmlformats.org/officeDocument/2006/relationships/image" Target="../media/image153.png"/><Relationship Id="rId5" Type="http://schemas.openxmlformats.org/officeDocument/2006/relationships/image" Target="../media/image154.png"/><Relationship Id="rId6" Type="http://schemas.openxmlformats.org/officeDocument/2006/relationships/image" Target="../media/image155.png"/><Relationship Id="rId7" Type="http://schemas.openxmlformats.org/officeDocument/2006/relationships/image" Target="../media/image156.png"/><Relationship Id="rId8" Type="http://schemas.openxmlformats.org/officeDocument/2006/relationships/image" Target="../media/image157.png"/><Relationship Id="rId9" Type="http://schemas.openxmlformats.org/officeDocument/2006/relationships/image" Target="../media/image158.png"/><Relationship Id="rId10" Type="http://schemas.openxmlformats.org/officeDocument/2006/relationships/image" Target="../media/image159.png"/><Relationship Id="rId11" Type="http://schemas.openxmlformats.org/officeDocument/2006/relationships/image" Target="../media/image160.png"/><Relationship Id="rId12" Type="http://schemas.openxmlformats.org/officeDocument/2006/relationships/image" Target="../media/image161.png"/><Relationship Id="rId13" Type="http://schemas.openxmlformats.org/officeDocument/2006/relationships/image" Target="../media/image162.png"/><Relationship Id="rId14" Type="http://schemas.openxmlformats.org/officeDocument/2006/relationships/image" Target="../media/image163.png"/><Relationship Id="rId15" Type="http://schemas.openxmlformats.org/officeDocument/2006/relationships/image" Target="../media/image164.png"/><Relationship Id="rId16" Type="http://schemas.openxmlformats.org/officeDocument/2006/relationships/image" Target="../media/image165.png"/><Relationship Id="rId17" Type="http://schemas.openxmlformats.org/officeDocument/2006/relationships/image" Target="../media/image166.png"/><Relationship Id="rId18" Type="http://schemas.openxmlformats.org/officeDocument/2006/relationships/image" Target="../media/image167.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4.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4.png"/><Relationship Id="rId4" Type="http://schemas.openxmlformats.org/officeDocument/2006/relationships/image" Target="../media/image168.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4.png"/><Relationship Id="rId4" Type="http://schemas.openxmlformats.org/officeDocument/2006/relationships/image" Target="../media/image168.png"/><Relationship Id="rId5" Type="http://schemas.openxmlformats.org/officeDocument/2006/relationships/image" Target="../media/image169.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70.png"/><Relationship Id="rId4" Type="http://schemas.openxmlformats.org/officeDocument/2006/relationships/image" Target="../media/image171.png"/><Relationship Id="rId5" Type="http://schemas.openxmlformats.org/officeDocument/2006/relationships/image" Target="../media/image172.png"/><Relationship Id="rId6" Type="http://schemas.openxmlformats.org/officeDocument/2006/relationships/image" Target="../media/image173.png"/><Relationship Id="rId7" Type="http://schemas.openxmlformats.org/officeDocument/2006/relationships/image" Target="../media/image174.png"/><Relationship Id="rId8" Type="http://schemas.openxmlformats.org/officeDocument/2006/relationships/image" Target="../media/image175.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70.png"/><Relationship Id="rId4" Type="http://schemas.openxmlformats.org/officeDocument/2006/relationships/image" Target="../media/image171.png"/><Relationship Id="rId5" Type="http://schemas.openxmlformats.org/officeDocument/2006/relationships/image" Target="../media/image176.png"/><Relationship Id="rId6" Type="http://schemas.openxmlformats.org/officeDocument/2006/relationships/image" Target="../media/image177.png"/><Relationship Id="rId7" Type="http://schemas.openxmlformats.org/officeDocument/2006/relationships/image" Target="../media/image178.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70.png"/><Relationship Id="rId4" Type="http://schemas.openxmlformats.org/officeDocument/2006/relationships/image" Target="../media/image171.png"/><Relationship Id="rId5" Type="http://schemas.openxmlformats.org/officeDocument/2006/relationships/image" Target="../media/image179.png"/><Relationship Id="rId6" Type="http://schemas.openxmlformats.org/officeDocument/2006/relationships/image" Target="../media/image180.png"/><Relationship Id="rId7" Type="http://schemas.openxmlformats.org/officeDocument/2006/relationships/image" Target="../media/image18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70.png"/><Relationship Id="rId4" Type="http://schemas.openxmlformats.org/officeDocument/2006/relationships/image" Target="../media/image171.png"/><Relationship Id="rId5" Type="http://schemas.openxmlformats.org/officeDocument/2006/relationships/image" Target="../media/image182.png"/><Relationship Id="rId6" Type="http://schemas.openxmlformats.org/officeDocument/2006/relationships/image" Target="../media/image183.png"/><Relationship Id="rId7" Type="http://schemas.openxmlformats.org/officeDocument/2006/relationships/image" Target="../media/image18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70.png"/><Relationship Id="rId4" Type="http://schemas.openxmlformats.org/officeDocument/2006/relationships/image" Target="../media/image171.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70.png"/><Relationship Id="rId4" Type="http://schemas.openxmlformats.org/officeDocument/2006/relationships/image" Target="../media/image171.png"/><Relationship Id="rId5" Type="http://schemas.openxmlformats.org/officeDocument/2006/relationships/image" Target="../media/image188.png"/><Relationship Id="rId6" Type="http://schemas.openxmlformats.org/officeDocument/2006/relationships/image" Target="../media/image189.png"/><Relationship Id="rId7" Type="http://schemas.openxmlformats.org/officeDocument/2006/relationships/image" Target="../media/image190.png"/><Relationship Id="rId8" Type="http://schemas.openxmlformats.org/officeDocument/2006/relationships/image" Target="../media/image19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70.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70.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70.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70.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92.png"/><Relationship Id="rId4" Type="http://schemas.openxmlformats.org/officeDocument/2006/relationships/image" Target="../media/image193.png"/><Relationship Id="rId5" Type="http://schemas.openxmlformats.org/officeDocument/2006/relationships/image" Target="../media/image194.png"/><Relationship Id="rId6" Type="http://schemas.openxmlformats.org/officeDocument/2006/relationships/image" Target="../media/image195.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92.png"/><Relationship Id="rId4" Type="http://schemas.openxmlformats.org/officeDocument/2006/relationships/image" Target="../media/image196.png"/><Relationship Id="rId5" Type="http://schemas.openxmlformats.org/officeDocument/2006/relationships/image" Target="../media/image193.png"/><Relationship Id="rId6" Type="http://schemas.openxmlformats.org/officeDocument/2006/relationships/image" Target="../media/image194.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92.png"/><Relationship Id="rId4" Type="http://schemas.openxmlformats.org/officeDocument/2006/relationships/image" Target="../media/image197.png"/><Relationship Id="rId5" Type="http://schemas.openxmlformats.org/officeDocument/2006/relationships/image" Target="../media/image194.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92.png"/><Relationship Id="rId4" Type="http://schemas.openxmlformats.org/officeDocument/2006/relationships/image" Target="../media/image198.png"/><Relationship Id="rId5" Type="http://schemas.openxmlformats.org/officeDocument/2006/relationships/image" Target="../media/image199.png"/><Relationship Id="rId6" Type="http://schemas.openxmlformats.org/officeDocument/2006/relationships/image" Target="../media/image194.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92.png"/><Relationship Id="rId4" Type="http://schemas.openxmlformats.org/officeDocument/2006/relationships/image" Target="../media/image200.png"/><Relationship Id="rId5" Type="http://schemas.openxmlformats.org/officeDocument/2006/relationships/image" Target="../media/image194.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92.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201.png"/><Relationship Id="rId4" Type="http://schemas.openxmlformats.org/officeDocument/2006/relationships/image" Target="../media/image202.png"/><Relationship Id="rId5" Type="http://schemas.openxmlformats.org/officeDocument/2006/relationships/image" Target="../media/image203.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201.png"/><Relationship Id="rId4" Type="http://schemas.openxmlformats.org/officeDocument/2006/relationships/image" Target="../media/image204.png"/><Relationship Id="rId5" Type="http://schemas.openxmlformats.org/officeDocument/2006/relationships/image" Target="../media/image202.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20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205.png"/><Relationship Id="rId4" Type="http://schemas.openxmlformats.org/officeDocument/2006/relationships/image" Target="../media/image206.png"/><Relationship Id="rId5" Type="http://schemas.openxmlformats.org/officeDocument/2006/relationships/image" Target="../media/image207.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5.png"/><Relationship Id="rId3" Type="http://schemas.openxmlformats.org/officeDocument/2006/relationships/image" Target="../media/image8.png"/><Relationship Id="rId4" Type="http://schemas.openxmlformats.org/officeDocument/2006/relationships/image" Target="../media/image207.png"/><Relationship Id="rId5" Type="http://schemas.openxmlformats.org/officeDocument/2006/relationships/image" Target="../media/image206.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5.png"/><Relationship Id="rId3" Type="http://schemas.openxmlformats.org/officeDocument/2006/relationships/image" Target="../media/image8.png"/><Relationship Id="rId4" Type="http://schemas.openxmlformats.org/officeDocument/2006/relationships/image" Target="../media/image207.png"/><Relationship Id="rId5" Type="http://schemas.openxmlformats.org/officeDocument/2006/relationships/image" Target="../media/image206.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5.png"/><Relationship Id="rId3" Type="http://schemas.openxmlformats.org/officeDocument/2006/relationships/image" Target="../media/image8.png"/><Relationship Id="rId4" Type="http://schemas.openxmlformats.org/officeDocument/2006/relationships/image" Target="../media/image208.png"/><Relationship Id="rId5" Type="http://schemas.openxmlformats.org/officeDocument/2006/relationships/image" Target="../media/image206.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5.png"/><Relationship Id="rId3" Type="http://schemas.openxmlformats.org/officeDocument/2006/relationships/image" Target="../media/image8.png"/><Relationship Id="rId4" Type="http://schemas.openxmlformats.org/officeDocument/2006/relationships/image" Target="../media/image209.png"/><Relationship Id="rId5" Type="http://schemas.openxmlformats.org/officeDocument/2006/relationships/image" Target="../media/image206.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5.png"/><Relationship Id="rId3" Type="http://schemas.openxmlformats.org/officeDocument/2006/relationships/image" Target="../media/image8.png"/><Relationship Id="rId4" Type="http://schemas.openxmlformats.org/officeDocument/2006/relationships/image" Target="../media/image210.png"/><Relationship Id="rId5" Type="http://schemas.openxmlformats.org/officeDocument/2006/relationships/image" Target="../media/image206.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5.png"/><Relationship Id="rId3" Type="http://schemas.openxmlformats.org/officeDocument/2006/relationships/image" Target="../media/image211.png"/><Relationship Id="rId4" Type="http://schemas.openxmlformats.org/officeDocument/2006/relationships/image" Target="../media/image212.png"/><Relationship Id="rId5" Type="http://schemas.openxmlformats.org/officeDocument/2006/relationships/image" Target="../media/image20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4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 Id="rId11" Type="http://schemas.openxmlformats.org/officeDocument/2006/relationships/image" Target="../media/image4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8.png"/><Relationship Id="rId6" Type="http://schemas.openxmlformats.org/officeDocument/2006/relationships/image" Target="../media/image4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 name="slide 01 title.png" descr="slide 01 title"/>
          <p:cNvPicPr/>
          <p:nvPr/>
        </p:nvPicPr>
        <p:blipFill>
          <a:blip r:embed="rId2">
            <a:extLst/>
          </a:blip>
          <a:stretch>
            <a:fillRect/>
          </a:stretch>
        </p:blipFill>
        <p:spPr>
          <a:xfrm>
            <a:off x="-3175" y="0"/>
            <a:ext cx="9147175" cy="6348413"/>
          </a:xfrm>
          <a:prstGeom prst="rect">
            <a:avLst/>
          </a:prstGeom>
          <a:ln w="12700">
            <a:miter lim="400000"/>
          </a:ln>
        </p:spPr>
      </p:pic>
      <p:sp>
        <p:nvSpPr>
          <p:cNvPr id="12" name="Shape 1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 of 56</a:t>
            </a:r>
          </a:p>
        </p:txBody>
      </p:sp>
      <p:sp>
        <p:nvSpPr>
          <p:cNvPr id="13" name="Shape 13"/>
          <p:cNvSpPr/>
          <p:nvPr/>
        </p:nvSpPr>
        <p:spPr>
          <a:xfrm>
            <a:off x="869950" y="5726112"/>
            <a:ext cx="7394575" cy="350662"/>
          </a:xfrm>
          <a:prstGeom prst="rect">
            <a:avLst/>
          </a:prstGeom>
          <a:solidFill>
            <a:srgbClr val="000000">
              <a:alpha val="50195"/>
            </a:srgbClr>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b="1">
                <a:solidFill>
                  <a:srgbClr val="FFFFFF"/>
                </a:solidFill>
              </a:defRPr>
            </a:lvl1pPr>
          </a:lstStyle>
          <a:p>
            <a:pPr lvl="0">
              <a:defRPr b="0">
                <a:solidFill>
                  <a:srgbClr val="000000"/>
                </a:solidFill>
              </a:defRPr>
            </a:pPr>
            <a:r>
              <a:rPr b="1">
                <a:solidFill>
                  <a:srgbClr val="FFFFFF"/>
                </a:solidFill>
              </a:rPr>
              <a:t>Parece que el tren se para en la acera en Aguas Calientes, Perú.</a:t>
            </a:r>
          </a:p>
        </p:txBody>
      </p:sp>
      <p:sp>
        <p:nvSpPr>
          <p:cNvPr id="14" name="Shape 14"/>
          <p:cNvSpPr/>
          <p:nvPr/>
        </p:nvSpPr>
        <p:spPr>
          <a:xfrm>
            <a:off x="3375025" y="6403975"/>
            <a:ext cx="1168401" cy="425450"/>
          </a:xfrm>
          <a:prstGeom prst="rect">
            <a:avLst/>
          </a:prstGeom>
          <a:solidFill>
            <a:srgbClr val="FFFFFF"/>
          </a:solidFill>
          <a:ln w="12700">
            <a:miter lim="400000"/>
          </a:ln>
        </p:spPr>
        <p:txBody>
          <a:bodyPr lIns="0" tIns="0" rIns="0" bIns="0" anchor="ct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10 of 56</a:t>
            </a:r>
          </a:p>
        </p:txBody>
      </p:sp>
      <p:pic>
        <p:nvPicPr>
          <p:cNvPr id="10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08"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7"/>
                                        </p:tgtEl>
                                        <p:attrNameLst>
                                          <p:attrName>style.visibility</p:attrName>
                                        </p:attrNameLst>
                                      </p:cBhvr>
                                      <p:to>
                                        <p:strVal val="visible"/>
                                      </p:to>
                                    </p:set>
                                    <p:animEffect filter="fade" transition="in">
                                      <p:cBhvr>
                                        <p:cTn id="7"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11 of 56</a:t>
            </a:r>
          </a:p>
        </p:txBody>
      </p:sp>
      <p:pic>
        <p:nvPicPr>
          <p:cNvPr id="11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12"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13" name="slide 11 pic1a.png" descr="slide 11 pic1a"/>
          <p:cNvPicPr/>
          <p:nvPr/>
        </p:nvPicPr>
        <p:blipFill>
          <a:blip r:embed="rId4">
            <a:extLst/>
          </a:blip>
          <a:stretch>
            <a:fillRect/>
          </a:stretch>
        </p:blipFill>
        <p:spPr>
          <a:xfrm>
            <a:off x="800100" y="2251075"/>
            <a:ext cx="3581400" cy="2794000"/>
          </a:xfrm>
          <a:prstGeom prst="rect">
            <a:avLst/>
          </a:prstGeom>
          <a:ln w="12700">
            <a:miter lim="400000"/>
          </a:ln>
        </p:spPr>
      </p:pic>
      <p:pic>
        <p:nvPicPr>
          <p:cNvPr id="114" name="slide 11 pic2a.png" descr="slide 11 pic2a"/>
          <p:cNvPicPr/>
          <p:nvPr/>
        </p:nvPicPr>
        <p:blipFill>
          <a:blip r:embed="rId5">
            <a:extLst/>
          </a:blip>
          <a:stretch>
            <a:fillRect/>
          </a:stretch>
        </p:blipFill>
        <p:spPr>
          <a:xfrm>
            <a:off x="4760912" y="2251075"/>
            <a:ext cx="3568701" cy="2794000"/>
          </a:xfrm>
          <a:prstGeom prst="rect">
            <a:avLst/>
          </a:prstGeom>
          <a:ln w="12700">
            <a:miter lim="400000"/>
          </a:ln>
        </p:spPr>
      </p:pic>
      <p:pic>
        <p:nvPicPr>
          <p:cNvPr id="115" name="slide 11 pic1a.png" descr="slide 11 pic1a"/>
          <p:cNvPicPr/>
          <p:nvPr/>
        </p:nvPicPr>
        <p:blipFill>
          <a:blip r:embed="rId6">
            <a:extLst/>
          </a:blip>
          <a:stretch>
            <a:fillRect/>
          </a:stretch>
        </p:blipFill>
        <p:spPr>
          <a:xfrm>
            <a:off x="1924050" y="2124075"/>
            <a:ext cx="1308100" cy="254000"/>
          </a:xfrm>
          <a:prstGeom prst="rect">
            <a:avLst/>
          </a:prstGeom>
          <a:ln w="12700">
            <a:miter lim="400000"/>
          </a:ln>
        </p:spPr>
      </p:pic>
      <p:pic>
        <p:nvPicPr>
          <p:cNvPr id="116" name="slide 11 text1b.png" descr="slide 11 text1b"/>
          <p:cNvPicPr/>
          <p:nvPr/>
        </p:nvPicPr>
        <p:blipFill>
          <a:blip r:embed="rId7">
            <a:extLst/>
          </a:blip>
          <a:stretch>
            <a:fillRect/>
          </a:stretch>
        </p:blipFill>
        <p:spPr>
          <a:xfrm>
            <a:off x="1924050" y="2124075"/>
            <a:ext cx="1308100" cy="254000"/>
          </a:xfrm>
          <a:prstGeom prst="rect">
            <a:avLst/>
          </a:prstGeom>
          <a:ln w="12700">
            <a:miter lim="400000"/>
          </a:ln>
        </p:spPr>
      </p:pic>
      <p:pic>
        <p:nvPicPr>
          <p:cNvPr id="117" name="slide 11 text2a.png" descr="slide 11 text2a"/>
          <p:cNvPicPr/>
          <p:nvPr/>
        </p:nvPicPr>
        <p:blipFill>
          <a:blip r:embed="rId8">
            <a:extLst/>
          </a:blip>
          <a:stretch>
            <a:fillRect/>
          </a:stretch>
        </p:blipFill>
        <p:spPr>
          <a:xfrm>
            <a:off x="5611812" y="2124075"/>
            <a:ext cx="1701801" cy="254000"/>
          </a:xfrm>
          <a:prstGeom prst="rect">
            <a:avLst/>
          </a:prstGeom>
          <a:ln w="12700">
            <a:miter lim="400000"/>
          </a:ln>
        </p:spPr>
      </p:pic>
      <p:pic>
        <p:nvPicPr>
          <p:cNvPr id="118" name="slide 11 text2b.png" descr="slide 11 text2b"/>
          <p:cNvPicPr/>
          <p:nvPr/>
        </p:nvPicPr>
        <p:blipFill>
          <a:blip r:embed="rId9">
            <a:extLst/>
          </a:blip>
          <a:stretch>
            <a:fillRect/>
          </a:stretch>
        </p:blipFill>
        <p:spPr>
          <a:xfrm>
            <a:off x="5611812" y="2124075"/>
            <a:ext cx="1701801" cy="254000"/>
          </a:xfrm>
          <a:prstGeom prst="rect">
            <a:avLst/>
          </a:prstGeom>
          <a:ln w="12700">
            <a:miter lim="400000"/>
          </a:ln>
        </p:spPr>
      </p:pic>
      <p:pic>
        <p:nvPicPr>
          <p:cNvPr id="119" name="slide 11 titletext1a.png" descr="slide 11 titletext1a"/>
          <p:cNvPicPr/>
          <p:nvPr/>
        </p:nvPicPr>
        <p:blipFill>
          <a:blip r:embed="rId10">
            <a:extLst/>
          </a:blip>
          <a:stretch>
            <a:fillRect/>
          </a:stretch>
        </p:blipFill>
        <p:spPr>
          <a:xfrm>
            <a:off x="319087" y="1057275"/>
            <a:ext cx="5613401" cy="4191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16"/>
                                        </p:tgtEl>
                                        <p:attrNameLst>
                                          <p:attrName>style.visibility</p:attrName>
                                        </p:attrNameLst>
                                      </p:cBhvr>
                                      <p:to>
                                        <p:strVal val="visible"/>
                                      </p:to>
                                    </p:set>
                                    <p:animEffect filter="fade" transition="in">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18"/>
                                        </p:tgtEl>
                                        <p:attrNameLst>
                                          <p:attrName>style.visibility</p:attrName>
                                        </p:attrNameLst>
                                      </p:cBhvr>
                                      <p:to>
                                        <p:strVal val="visible"/>
                                      </p:to>
                                    </p:set>
                                    <p:animEffect filter="fade" transition="in">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2"/>
      <p:bldP build="whole" bldLvl="1" animBg="1" rev="0" advAuto="0" spid="116" grpId="1"/>
      <p:bldP build="whole" bldLvl="1" animBg="1" rev="0" advAuto="0" spid="111"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slide 12 pic1a.png" descr="slide 12 pic1a"/>
          <p:cNvPicPr/>
          <p:nvPr/>
        </p:nvPicPr>
        <p:blipFill>
          <a:blip r:embed="rId2">
            <a:extLst/>
          </a:blip>
          <a:stretch>
            <a:fillRect/>
          </a:stretch>
        </p:blipFill>
        <p:spPr>
          <a:xfrm>
            <a:off x="2032000" y="1890712"/>
            <a:ext cx="5054600" cy="3175001"/>
          </a:xfrm>
          <a:prstGeom prst="rect">
            <a:avLst/>
          </a:prstGeom>
          <a:ln w="12700">
            <a:miter lim="400000"/>
          </a:ln>
        </p:spPr>
      </p:pic>
      <p:sp>
        <p:nvSpPr>
          <p:cNvPr id="122" name="Shape 12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12 of 56</a:t>
            </a:r>
          </a:p>
        </p:txBody>
      </p:sp>
      <p:pic>
        <p:nvPicPr>
          <p:cNvPr id="123"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24"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125" name="Shape 125"/>
          <p:cNvSpPr/>
          <p:nvPr/>
        </p:nvSpPr>
        <p:spPr>
          <a:xfrm>
            <a:off x="2001837" y="5227347"/>
            <a:ext cx="44846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El revisor revisó los billetes.</a:t>
            </a:r>
          </a:p>
        </p:txBody>
      </p:sp>
      <p:sp>
        <p:nvSpPr>
          <p:cNvPr id="126" name="Shape 126"/>
          <p:cNvSpPr/>
          <p:nvPr/>
        </p:nvSpPr>
        <p:spPr>
          <a:xfrm>
            <a:off x="2008187" y="5430547"/>
            <a:ext cx="5116513"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El tren no está completo. Hay asientos libres.</a:t>
            </a:r>
          </a:p>
        </p:txBody>
      </p:sp>
      <p:pic>
        <p:nvPicPr>
          <p:cNvPr id="127" name="slide 12 text1a.png" descr="slide 12 text1a"/>
          <p:cNvPicPr/>
          <p:nvPr/>
        </p:nvPicPr>
        <p:blipFill>
          <a:blip r:embed="rId5">
            <a:extLst/>
          </a:blip>
          <a:stretch>
            <a:fillRect/>
          </a:stretch>
        </p:blipFill>
        <p:spPr>
          <a:xfrm>
            <a:off x="4987925" y="4672012"/>
            <a:ext cx="1054100" cy="254001"/>
          </a:xfrm>
          <a:prstGeom prst="rect">
            <a:avLst/>
          </a:prstGeom>
          <a:ln w="12700">
            <a:miter lim="400000"/>
          </a:ln>
        </p:spPr>
      </p:pic>
      <p:pic>
        <p:nvPicPr>
          <p:cNvPr id="128" name="slide 12 text1b.png" descr="slide 12 text1b"/>
          <p:cNvPicPr/>
          <p:nvPr/>
        </p:nvPicPr>
        <p:blipFill>
          <a:blip r:embed="rId6">
            <a:extLst/>
          </a:blip>
          <a:stretch>
            <a:fillRect/>
          </a:stretch>
        </p:blipFill>
        <p:spPr>
          <a:xfrm>
            <a:off x="4987925" y="4672012"/>
            <a:ext cx="1054100" cy="254001"/>
          </a:xfrm>
          <a:prstGeom prst="rect">
            <a:avLst/>
          </a:prstGeom>
          <a:ln w="12700">
            <a:miter lim="400000"/>
          </a:ln>
        </p:spPr>
      </p:pic>
      <p:pic>
        <p:nvPicPr>
          <p:cNvPr id="129" name="slide 12 text2a.png" descr="slide 12 text2a"/>
          <p:cNvPicPr/>
          <p:nvPr/>
        </p:nvPicPr>
        <p:blipFill>
          <a:blip r:embed="rId7">
            <a:extLst/>
          </a:blip>
          <a:stretch>
            <a:fillRect/>
          </a:stretch>
        </p:blipFill>
        <p:spPr>
          <a:xfrm>
            <a:off x="4232275" y="2484437"/>
            <a:ext cx="1171575" cy="473076"/>
          </a:xfrm>
          <a:prstGeom prst="rect">
            <a:avLst/>
          </a:prstGeom>
          <a:ln w="12700">
            <a:miter lim="400000"/>
          </a:ln>
        </p:spPr>
      </p:pic>
      <p:pic>
        <p:nvPicPr>
          <p:cNvPr id="130" name="slide 12 text2b.png" descr="slide 12 text2b"/>
          <p:cNvPicPr/>
          <p:nvPr/>
        </p:nvPicPr>
        <p:blipFill>
          <a:blip r:embed="rId8">
            <a:extLst/>
          </a:blip>
          <a:stretch>
            <a:fillRect/>
          </a:stretch>
        </p:blipFill>
        <p:spPr>
          <a:xfrm>
            <a:off x="4248150" y="2500312"/>
            <a:ext cx="1141413" cy="461963"/>
          </a:xfrm>
          <a:prstGeom prst="rect">
            <a:avLst/>
          </a:prstGeom>
          <a:ln w="12700">
            <a:miter lim="400000"/>
          </a:ln>
        </p:spPr>
      </p:pic>
      <p:pic>
        <p:nvPicPr>
          <p:cNvPr id="131" name="slide 12 text4a.png" descr="slide 12 text4a"/>
          <p:cNvPicPr/>
          <p:nvPr/>
        </p:nvPicPr>
        <p:blipFill>
          <a:blip r:embed="rId9">
            <a:extLst/>
          </a:blip>
          <a:stretch>
            <a:fillRect/>
          </a:stretch>
        </p:blipFill>
        <p:spPr>
          <a:xfrm>
            <a:off x="6294437" y="2984500"/>
            <a:ext cx="1092201" cy="254000"/>
          </a:xfrm>
          <a:prstGeom prst="rect">
            <a:avLst/>
          </a:prstGeom>
          <a:ln w="12700">
            <a:miter lim="400000"/>
          </a:ln>
        </p:spPr>
      </p:pic>
      <p:pic>
        <p:nvPicPr>
          <p:cNvPr id="132" name="slide 12 text4b.png" descr="slide 12 text4b"/>
          <p:cNvPicPr/>
          <p:nvPr/>
        </p:nvPicPr>
        <p:blipFill>
          <a:blip r:embed="rId10">
            <a:extLst/>
          </a:blip>
          <a:stretch>
            <a:fillRect/>
          </a:stretch>
        </p:blipFill>
        <p:spPr>
          <a:xfrm>
            <a:off x="6294437" y="2986087"/>
            <a:ext cx="1092201" cy="254001"/>
          </a:xfrm>
          <a:prstGeom prst="rect">
            <a:avLst/>
          </a:prstGeom>
          <a:ln w="12700">
            <a:miter lim="400000"/>
          </a:ln>
        </p:spPr>
      </p:pic>
      <p:pic>
        <p:nvPicPr>
          <p:cNvPr id="133" name="slide 12 text3a.png" descr="slide 12 text3a"/>
          <p:cNvPicPr/>
          <p:nvPr/>
        </p:nvPicPr>
        <p:blipFill>
          <a:blip r:embed="rId11">
            <a:extLst/>
          </a:blip>
          <a:stretch>
            <a:fillRect/>
          </a:stretch>
        </p:blipFill>
        <p:spPr>
          <a:xfrm>
            <a:off x="2611437" y="4718050"/>
            <a:ext cx="1054101" cy="254000"/>
          </a:xfrm>
          <a:prstGeom prst="rect">
            <a:avLst/>
          </a:prstGeom>
          <a:ln w="12700">
            <a:miter lim="400000"/>
          </a:ln>
        </p:spPr>
      </p:pic>
      <p:pic>
        <p:nvPicPr>
          <p:cNvPr id="134" name="slide 12 text3b.png" descr="slide 12 text3b"/>
          <p:cNvPicPr/>
          <p:nvPr/>
        </p:nvPicPr>
        <p:blipFill>
          <a:blip r:embed="rId12">
            <a:extLst/>
          </a:blip>
          <a:stretch>
            <a:fillRect/>
          </a:stretch>
        </p:blipFill>
        <p:spPr>
          <a:xfrm>
            <a:off x="2611437" y="4732337"/>
            <a:ext cx="1054101" cy="254001"/>
          </a:xfrm>
          <a:prstGeom prst="rect">
            <a:avLst/>
          </a:prstGeom>
          <a:ln w="12700">
            <a:miter lim="400000"/>
          </a:ln>
        </p:spPr>
      </p:pic>
      <p:pic>
        <p:nvPicPr>
          <p:cNvPr id="135" name="slide 12 text5a.png" descr="slide 12 text5a"/>
          <p:cNvPicPr/>
          <p:nvPr/>
        </p:nvPicPr>
        <p:blipFill>
          <a:blip r:embed="rId13">
            <a:extLst/>
          </a:blip>
          <a:stretch>
            <a:fillRect/>
          </a:stretch>
        </p:blipFill>
        <p:spPr>
          <a:xfrm>
            <a:off x="3538537" y="3022600"/>
            <a:ext cx="723901" cy="254000"/>
          </a:xfrm>
          <a:prstGeom prst="rect">
            <a:avLst/>
          </a:prstGeom>
          <a:ln w="12700">
            <a:miter lim="400000"/>
          </a:ln>
        </p:spPr>
      </p:pic>
      <p:pic>
        <p:nvPicPr>
          <p:cNvPr id="136" name="slide 12 text5b.png" descr="slide 12 text5b"/>
          <p:cNvPicPr/>
          <p:nvPr/>
        </p:nvPicPr>
        <p:blipFill>
          <a:blip r:embed="rId14">
            <a:extLst/>
          </a:blip>
          <a:stretch>
            <a:fillRect/>
          </a:stretch>
        </p:blipFill>
        <p:spPr>
          <a:xfrm>
            <a:off x="3538537" y="3032125"/>
            <a:ext cx="723901" cy="254000"/>
          </a:xfrm>
          <a:prstGeom prst="rect">
            <a:avLst/>
          </a:prstGeom>
          <a:ln w="12700">
            <a:miter lim="400000"/>
          </a:ln>
        </p:spPr>
      </p:pic>
      <p:pic>
        <p:nvPicPr>
          <p:cNvPr id="137" name="slide 11 titletext1a.png" descr="slide 11 titletext1a"/>
          <p:cNvPicPr/>
          <p:nvPr/>
        </p:nvPicPr>
        <p:blipFill>
          <a:blip r:embed="rId15">
            <a:extLst/>
          </a:blip>
          <a:stretch>
            <a:fillRect/>
          </a:stretch>
        </p:blipFill>
        <p:spPr>
          <a:xfrm>
            <a:off x="319087" y="1057275"/>
            <a:ext cx="5613401" cy="4191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30"/>
                                        </p:tgtEl>
                                        <p:attrNameLst>
                                          <p:attrName>style.visibility</p:attrName>
                                        </p:attrNameLst>
                                      </p:cBhvr>
                                      <p:to>
                                        <p:strVal val="visible"/>
                                      </p:to>
                                    </p:set>
                                    <p:animEffect filter="fade" transition="in">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36"/>
                                        </p:tgtEl>
                                        <p:attrNameLst>
                                          <p:attrName>style.visibility</p:attrName>
                                        </p:attrNameLst>
                                      </p:cBhvr>
                                      <p:to>
                                        <p:strVal val="visible"/>
                                      </p:to>
                                    </p:set>
                                    <p:animEffect filter="fade" transition="in">
                                      <p:cBhvr>
                                        <p:cTn id="12" dur="5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32"/>
                                        </p:tgtEl>
                                        <p:attrNameLst>
                                          <p:attrName>style.visibility</p:attrName>
                                        </p:attrNameLst>
                                      </p:cBhvr>
                                      <p:to>
                                        <p:strVal val="visible"/>
                                      </p:to>
                                    </p:set>
                                    <p:animEffect filter="fade" transition="in">
                                      <p:cBhvr>
                                        <p:cTn id="17" dur="500"/>
                                        <p:tgtEl>
                                          <p:spTgt spid="13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134"/>
                                        </p:tgtEl>
                                        <p:attrNameLst>
                                          <p:attrName>style.visibility</p:attrName>
                                        </p:attrNameLst>
                                      </p:cBhvr>
                                      <p:to>
                                        <p:strVal val="visible"/>
                                      </p:to>
                                    </p:set>
                                    <p:animEffect filter="fade" transition="in">
                                      <p:cBhvr>
                                        <p:cTn id="22" dur="500"/>
                                        <p:tgtEl>
                                          <p:spTgt spid="134"/>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128"/>
                                        </p:tgtEl>
                                        <p:attrNameLst>
                                          <p:attrName>style.visibility</p:attrName>
                                        </p:attrNameLst>
                                      </p:cBhvr>
                                      <p:to>
                                        <p:strVal val="visible"/>
                                      </p:to>
                                    </p:set>
                                    <p:animEffect filter="fade" transition="in">
                                      <p:cBhvr>
                                        <p:cTn id="27" dur="500"/>
                                        <p:tgtEl>
                                          <p:spTgt spid="128"/>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125"/>
                                        </p:tgtEl>
                                        <p:attrNameLst>
                                          <p:attrName>style.visibility</p:attrName>
                                        </p:attrNameLst>
                                      </p:cBhvr>
                                      <p:to>
                                        <p:strVal val="visible"/>
                                      </p:to>
                                    </p:set>
                                    <p:animEffect filter="wipe(left)" transition="in">
                                      <p:cBhvr>
                                        <p:cTn id="32" dur="500"/>
                                        <p:tgtEl>
                                          <p:spTgt spid="125"/>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126"/>
                                        </p:tgtEl>
                                        <p:attrNameLst>
                                          <p:attrName>style.visibility</p:attrName>
                                        </p:attrNameLst>
                                      </p:cBhvr>
                                      <p:to>
                                        <p:strVal val="visible"/>
                                      </p:to>
                                    </p:set>
                                    <p:animEffect filter="wipe(left)" transition="in">
                                      <p:cBhvr>
                                        <p:cTn id="37" dur="500"/>
                                        <p:tgtEl>
                                          <p:spTgt spid="126"/>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 grpId="8" fill="hold">
                                  <p:stCondLst>
                                    <p:cond delay="0"/>
                                  </p:stCondLst>
                                  <p:iterate type="el" backwards="0">
                                    <p:tmAbs val="0"/>
                                  </p:iterate>
                                  <p:childTnLst>
                                    <p:set>
                                      <p:cBhvr>
                                        <p:cTn id="41" fill="hold"/>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5"/>
      <p:bldP build="whole" bldLvl="1" animBg="1" rev="0" advAuto="0" spid="134" grpId="4"/>
      <p:bldP build="whole" bldLvl="1" animBg="1" rev="0" advAuto="0" spid="125" grpId="6"/>
      <p:bldP build="whole" bldLvl="1" animBg="1" rev="0" advAuto="0" spid="132" grpId="3"/>
      <p:bldP build="whole" bldLvl="1" animBg="1" rev="0" advAuto="0" spid="136" grpId="2"/>
      <p:bldP build="whole" bldLvl="1" animBg="1" rev="0" advAuto="0" spid="126" grpId="7"/>
      <p:bldP build="whole" bldLvl="1" animBg="1" rev="0" advAuto="0" spid="124" grpId="8"/>
      <p:bldP build="whole" bldLvl="1" animBg="1" rev="0" advAuto="0" spid="130"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13 of 56</a:t>
            </a:r>
          </a:p>
        </p:txBody>
      </p:sp>
      <p:pic>
        <p:nvPicPr>
          <p:cNvPr id="140"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4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42" name="Shape 142"/>
          <p:cNvSpPr/>
          <p:nvPr/>
        </p:nvSpPr>
        <p:spPr>
          <a:xfrm flipH="1" flipV="1">
            <a:off x="5483225" y="1836737"/>
            <a:ext cx="22226" cy="61914"/>
          </a:xfrm>
          <a:prstGeom prst="line">
            <a:avLst/>
          </a:prstGeom>
          <a:ln>
            <a:solidFill>
              <a:srgbClr val="FFFFFF"/>
            </a:solidFill>
            <a:round/>
            <a:tailEnd type="triangle"/>
          </a:ln>
        </p:spPr>
        <p:txBody>
          <a:bodyPr lIns="0" tIns="0" rIns="0" bIns="0"/>
          <a:lstStyle/>
          <a:p>
            <a:pPr lvl="0" defTabSz="457200">
              <a:defRPr sz="1200">
                <a:latin typeface="+mj-lt"/>
                <a:ea typeface="+mj-ea"/>
                <a:cs typeface="+mj-cs"/>
                <a:sym typeface="Helvetica"/>
              </a:defRPr>
            </a:pPr>
          </a:p>
        </p:txBody>
      </p:sp>
      <p:pic>
        <p:nvPicPr>
          <p:cNvPr id="143" name="slide 13 pic1a.png" descr="slide 13 pic1a"/>
          <p:cNvPicPr/>
          <p:nvPr/>
        </p:nvPicPr>
        <p:blipFill>
          <a:blip r:embed="rId4">
            <a:extLst/>
          </a:blip>
          <a:stretch>
            <a:fillRect/>
          </a:stretch>
        </p:blipFill>
        <p:spPr>
          <a:xfrm>
            <a:off x="2008187" y="1958975"/>
            <a:ext cx="5124451" cy="3502025"/>
          </a:xfrm>
          <a:prstGeom prst="rect">
            <a:avLst/>
          </a:prstGeom>
          <a:ln w="12700">
            <a:miter lim="400000"/>
          </a:ln>
        </p:spPr>
      </p:pic>
      <p:pic>
        <p:nvPicPr>
          <p:cNvPr id="144" name="slide 13 text1a.png" descr="slide 13 text1a"/>
          <p:cNvPicPr/>
          <p:nvPr/>
        </p:nvPicPr>
        <p:blipFill>
          <a:blip r:embed="rId5">
            <a:extLst/>
          </a:blip>
          <a:stretch>
            <a:fillRect/>
          </a:stretch>
        </p:blipFill>
        <p:spPr>
          <a:xfrm>
            <a:off x="3259137" y="1582737"/>
            <a:ext cx="2641601" cy="508001"/>
          </a:xfrm>
          <a:prstGeom prst="rect">
            <a:avLst/>
          </a:prstGeom>
          <a:ln w="12700">
            <a:miter lim="400000"/>
          </a:ln>
        </p:spPr>
      </p:pic>
      <p:pic>
        <p:nvPicPr>
          <p:cNvPr id="145" name="slide 13 text1b.png" descr="slide 13 text1b"/>
          <p:cNvPicPr/>
          <p:nvPr/>
        </p:nvPicPr>
        <p:blipFill>
          <a:blip r:embed="rId6">
            <a:extLst/>
          </a:blip>
          <a:stretch>
            <a:fillRect/>
          </a:stretch>
        </p:blipFill>
        <p:spPr>
          <a:xfrm>
            <a:off x="3259137" y="1582737"/>
            <a:ext cx="2641601" cy="508001"/>
          </a:xfrm>
          <a:prstGeom prst="rect">
            <a:avLst/>
          </a:prstGeom>
          <a:ln w="12700">
            <a:miter lim="400000"/>
          </a:ln>
        </p:spPr>
      </p:pic>
      <p:pic>
        <p:nvPicPr>
          <p:cNvPr id="146" name="slide 11 titletext1a.png" descr="slide 11 titletext1a"/>
          <p:cNvPicPr/>
          <p:nvPr/>
        </p:nvPicPr>
        <p:blipFill>
          <a:blip r:embed="rId7">
            <a:extLst/>
          </a:blip>
          <a:stretch>
            <a:fillRect/>
          </a:stretch>
        </p:blipFill>
        <p:spPr>
          <a:xfrm>
            <a:off x="319087" y="1057275"/>
            <a:ext cx="5613401" cy="4191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45"/>
                                        </p:tgtEl>
                                        <p:attrNameLst>
                                          <p:attrName>style.visibility</p:attrName>
                                        </p:attrNameLst>
                                      </p:cBhvr>
                                      <p:to>
                                        <p:strVal val="visible"/>
                                      </p:to>
                                    </p:set>
                                    <p:animEffect filter="fade" transition="in">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P build="whole" bldLvl="1" animBg="1" rev="0" advAuto="0" spid="141"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14 of 56</a:t>
            </a:r>
          </a:p>
        </p:txBody>
      </p:sp>
      <p:pic>
        <p:nvPicPr>
          <p:cNvPr id="149"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50"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51" name="Shape 151"/>
          <p:cNvSpPr/>
          <p:nvPr/>
        </p:nvSpPr>
        <p:spPr>
          <a:xfrm>
            <a:off x="2576512" y="4373272"/>
            <a:ext cx="2509838"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El tren salió a tiempo.</a:t>
            </a:r>
          </a:p>
        </p:txBody>
      </p:sp>
      <p:sp>
        <p:nvSpPr>
          <p:cNvPr id="152" name="Shape 152"/>
          <p:cNvSpPr/>
          <p:nvPr/>
        </p:nvSpPr>
        <p:spPr>
          <a:xfrm>
            <a:off x="2576512" y="4892384"/>
            <a:ext cx="1716088"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No salió tarde. </a:t>
            </a:r>
          </a:p>
        </p:txBody>
      </p:sp>
      <p:sp>
        <p:nvSpPr>
          <p:cNvPr id="153" name="Shape 153"/>
          <p:cNvSpPr/>
          <p:nvPr/>
        </p:nvSpPr>
        <p:spPr>
          <a:xfrm>
            <a:off x="2597150" y="5390859"/>
            <a:ext cx="4451350"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No salió con retraso (con una demora). </a:t>
            </a:r>
          </a:p>
        </p:txBody>
      </p:sp>
      <p:pic>
        <p:nvPicPr>
          <p:cNvPr id="154" name="slide 11 titletext1a.png" descr="slide 11 titletext1a"/>
          <p:cNvPicPr/>
          <p:nvPr/>
        </p:nvPicPr>
        <p:blipFill>
          <a:blip r:embed="rId4">
            <a:extLst/>
          </a:blip>
          <a:stretch>
            <a:fillRect/>
          </a:stretch>
        </p:blipFill>
        <p:spPr>
          <a:xfrm>
            <a:off x="319087" y="1057275"/>
            <a:ext cx="5613401" cy="419100"/>
          </a:xfrm>
          <a:prstGeom prst="rect">
            <a:avLst/>
          </a:prstGeom>
          <a:ln w="12700">
            <a:miter lim="400000"/>
          </a:ln>
        </p:spPr>
      </p:pic>
      <p:pic>
        <p:nvPicPr>
          <p:cNvPr id="155" name="cap03slide14a.png" descr="cap03slide14a"/>
          <p:cNvPicPr/>
          <p:nvPr/>
        </p:nvPicPr>
        <p:blipFill>
          <a:blip r:embed="rId5">
            <a:extLst/>
          </a:blip>
          <a:stretch>
            <a:fillRect/>
          </a:stretch>
        </p:blipFill>
        <p:spPr>
          <a:xfrm>
            <a:off x="1843087" y="1406525"/>
            <a:ext cx="5715001" cy="2870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51"/>
                                        </p:tgtEl>
                                        <p:attrNameLst>
                                          <p:attrName>style.visibility</p:attrName>
                                        </p:attrNameLst>
                                      </p:cBhvr>
                                      <p:to>
                                        <p:strVal val="visible"/>
                                      </p:to>
                                    </p:set>
                                    <p:animEffect filter="wipe(left)" transition="in">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52"/>
                                        </p:tgtEl>
                                        <p:attrNameLst>
                                          <p:attrName>style.visibility</p:attrName>
                                        </p:attrNameLst>
                                      </p:cBhvr>
                                      <p:to>
                                        <p:strVal val="visible"/>
                                      </p:to>
                                    </p:set>
                                    <p:animEffect filter="wipe(left)" transition="in">
                                      <p:cBhvr>
                                        <p:cTn id="12" dur="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53"/>
                                        </p:tgtEl>
                                        <p:attrNameLst>
                                          <p:attrName>style.visibility</p:attrName>
                                        </p:attrNameLst>
                                      </p:cBhvr>
                                      <p:to>
                                        <p:strVal val="visible"/>
                                      </p:to>
                                    </p:set>
                                    <p:animEffect filter="wipe(left)" transition="in">
                                      <p:cBhvr>
                                        <p:cTn id="17" dur="500"/>
                                        <p:tgtEl>
                                          <p:spTgt spid="15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4" fill="hold">
                                  <p:stCondLst>
                                    <p:cond delay="0"/>
                                  </p:stCondLst>
                                  <p:iterate type="el" backwards="0">
                                    <p:tmAbs val="0"/>
                                  </p:iterate>
                                  <p:childTnLst>
                                    <p:set>
                                      <p:cBhvr>
                                        <p:cTn id="21" fill="hold"/>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3"/>
      <p:bldP build="whole" bldLvl="1" animBg="1" rev="0" advAuto="0" spid="151" grpId="1"/>
      <p:bldP build="whole" bldLvl="1" animBg="1" rev="0" advAuto="0" spid="152" grpId="2"/>
      <p:bldP build="whole" bldLvl="1" animBg="1" rev="0" advAuto="0" spid="150" grpId="4"/>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slide 15 picB1.png" descr="slide 15 picB1"/>
          <p:cNvPicPr/>
          <p:nvPr/>
        </p:nvPicPr>
        <p:blipFill>
          <a:blip r:embed="rId2">
            <a:extLst/>
          </a:blip>
          <a:stretch>
            <a:fillRect/>
          </a:stretch>
        </p:blipFill>
        <p:spPr>
          <a:xfrm>
            <a:off x="4195762" y="1681162"/>
            <a:ext cx="4241801" cy="3175001"/>
          </a:xfrm>
          <a:prstGeom prst="rect">
            <a:avLst/>
          </a:prstGeom>
          <a:ln w="12700">
            <a:miter lim="400000"/>
          </a:ln>
        </p:spPr>
      </p:pic>
      <p:sp>
        <p:nvSpPr>
          <p:cNvPr id="158" name="Shape 15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15 of 56</a:t>
            </a:r>
          </a:p>
        </p:txBody>
      </p:sp>
      <p:pic>
        <p:nvPicPr>
          <p:cNvPr id="159"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60"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161" name="Shape 161"/>
          <p:cNvSpPr/>
          <p:nvPr/>
        </p:nvSpPr>
        <p:spPr>
          <a:xfrm>
            <a:off x="698500" y="4760622"/>
            <a:ext cx="4083050"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Estos jóvenes estuvieron en México.</a:t>
            </a:r>
          </a:p>
        </p:txBody>
      </p:sp>
      <p:sp>
        <p:nvSpPr>
          <p:cNvPr id="162" name="Shape 162"/>
          <p:cNvSpPr/>
          <p:nvPr/>
        </p:nvSpPr>
        <p:spPr>
          <a:xfrm>
            <a:off x="698500" y="5179722"/>
            <a:ext cx="6838950"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Cuando (se) bajaron del tren, alquilaron (rentaron) unos caballos.</a:t>
            </a:r>
          </a:p>
        </p:txBody>
      </p:sp>
      <p:sp>
        <p:nvSpPr>
          <p:cNvPr id="163" name="Shape 163"/>
          <p:cNvSpPr/>
          <p:nvPr/>
        </p:nvSpPr>
        <p:spPr>
          <a:xfrm>
            <a:off x="698500" y="5598822"/>
            <a:ext cx="5241925"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Anduvieron a caballo por los riscos del cañón. </a:t>
            </a:r>
          </a:p>
        </p:txBody>
      </p:sp>
      <p:pic>
        <p:nvPicPr>
          <p:cNvPr id="164" name="slide 15 text1a.png" descr="slide 15 text1a"/>
          <p:cNvPicPr/>
          <p:nvPr/>
        </p:nvPicPr>
        <p:blipFill>
          <a:blip r:embed="rId5">
            <a:extLst/>
          </a:blip>
          <a:stretch>
            <a:fillRect/>
          </a:stretch>
        </p:blipFill>
        <p:spPr>
          <a:xfrm>
            <a:off x="7775575" y="4194175"/>
            <a:ext cx="1117600" cy="254000"/>
          </a:xfrm>
          <a:prstGeom prst="rect">
            <a:avLst/>
          </a:prstGeom>
          <a:ln w="12700">
            <a:miter lim="400000"/>
          </a:ln>
        </p:spPr>
      </p:pic>
      <p:pic>
        <p:nvPicPr>
          <p:cNvPr id="165" name="slide 15 text1b.png" descr="slide 15 text1b"/>
          <p:cNvPicPr/>
          <p:nvPr/>
        </p:nvPicPr>
        <p:blipFill>
          <a:blip r:embed="rId6">
            <a:extLst/>
          </a:blip>
          <a:stretch>
            <a:fillRect/>
          </a:stretch>
        </p:blipFill>
        <p:spPr>
          <a:xfrm>
            <a:off x="7775575" y="4194175"/>
            <a:ext cx="1117600" cy="254000"/>
          </a:xfrm>
          <a:prstGeom prst="rect">
            <a:avLst/>
          </a:prstGeom>
          <a:ln w="12700">
            <a:miter lim="400000"/>
          </a:ln>
        </p:spPr>
      </p:pic>
      <p:pic>
        <p:nvPicPr>
          <p:cNvPr id="166" name="slide 15 text2a.png" descr="slide 15 text2a"/>
          <p:cNvPicPr/>
          <p:nvPr/>
        </p:nvPicPr>
        <p:blipFill>
          <a:blip r:embed="rId7">
            <a:extLst/>
          </a:blip>
          <a:stretch>
            <a:fillRect/>
          </a:stretch>
        </p:blipFill>
        <p:spPr>
          <a:xfrm>
            <a:off x="5106987" y="4310062"/>
            <a:ext cx="1168401" cy="254001"/>
          </a:xfrm>
          <a:prstGeom prst="rect">
            <a:avLst/>
          </a:prstGeom>
          <a:ln w="12700">
            <a:miter lim="400000"/>
          </a:ln>
        </p:spPr>
      </p:pic>
      <p:pic>
        <p:nvPicPr>
          <p:cNvPr id="167" name="slide 15 text2b.png" descr="slide 15 text2b"/>
          <p:cNvPicPr/>
          <p:nvPr/>
        </p:nvPicPr>
        <p:blipFill>
          <a:blip r:embed="rId8">
            <a:extLst/>
          </a:blip>
          <a:stretch>
            <a:fillRect/>
          </a:stretch>
        </p:blipFill>
        <p:spPr>
          <a:xfrm>
            <a:off x="5106987" y="4310062"/>
            <a:ext cx="1168401" cy="254001"/>
          </a:xfrm>
          <a:prstGeom prst="rect">
            <a:avLst/>
          </a:prstGeom>
          <a:ln w="12700">
            <a:miter lim="400000"/>
          </a:ln>
        </p:spPr>
      </p:pic>
      <p:pic>
        <p:nvPicPr>
          <p:cNvPr id="168" name="slide 15 text3a.png" descr="slide 15 text3a"/>
          <p:cNvPicPr/>
          <p:nvPr/>
        </p:nvPicPr>
        <p:blipFill>
          <a:blip r:embed="rId9">
            <a:extLst/>
          </a:blip>
          <a:stretch>
            <a:fillRect/>
          </a:stretch>
        </p:blipFill>
        <p:spPr>
          <a:xfrm>
            <a:off x="4803775" y="2589212"/>
            <a:ext cx="914400" cy="254001"/>
          </a:xfrm>
          <a:prstGeom prst="rect">
            <a:avLst/>
          </a:prstGeom>
          <a:ln w="12700">
            <a:miter lim="400000"/>
          </a:ln>
        </p:spPr>
      </p:pic>
      <p:pic>
        <p:nvPicPr>
          <p:cNvPr id="169" name="slide 15 text3b.png" descr="slide 15 text3b"/>
          <p:cNvPicPr/>
          <p:nvPr/>
        </p:nvPicPr>
        <p:blipFill>
          <a:blip r:embed="rId10">
            <a:extLst/>
          </a:blip>
          <a:stretch>
            <a:fillRect/>
          </a:stretch>
        </p:blipFill>
        <p:spPr>
          <a:xfrm>
            <a:off x="4803775" y="2589212"/>
            <a:ext cx="914400" cy="254001"/>
          </a:xfrm>
          <a:prstGeom prst="rect">
            <a:avLst/>
          </a:prstGeom>
          <a:ln w="12700">
            <a:miter lim="400000"/>
          </a:ln>
        </p:spPr>
      </p:pic>
      <p:pic>
        <p:nvPicPr>
          <p:cNvPr id="170" name="slide 15 text4a.png" descr="slide 15 text4a"/>
          <p:cNvPicPr/>
          <p:nvPr/>
        </p:nvPicPr>
        <p:blipFill>
          <a:blip r:embed="rId11">
            <a:extLst/>
          </a:blip>
          <a:stretch>
            <a:fillRect/>
          </a:stretch>
        </p:blipFill>
        <p:spPr>
          <a:xfrm>
            <a:off x="6646862" y="2127250"/>
            <a:ext cx="1028701" cy="254000"/>
          </a:xfrm>
          <a:prstGeom prst="rect">
            <a:avLst/>
          </a:prstGeom>
          <a:ln w="12700">
            <a:miter lim="400000"/>
          </a:ln>
        </p:spPr>
      </p:pic>
      <p:pic>
        <p:nvPicPr>
          <p:cNvPr id="171" name="slide 15 text4b.png" descr="slide 15 text4b"/>
          <p:cNvPicPr/>
          <p:nvPr/>
        </p:nvPicPr>
        <p:blipFill>
          <a:blip r:embed="rId12">
            <a:extLst/>
          </a:blip>
          <a:stretch>
            <a:fillRect/>
          </a:stretch>
        </p:blipFill>
        <p:spPr>
          <a:xfrm>
            <a:off x="6646862" y="2127250"/>
            <a:ext cx="1028701" cy="254000"/>
          </a:xfrm>
          <a:prstGeom prst="rect">
            <a:avLst/>
          </a:prstGeom>
          <a:ln w="12700">
            <a:miter lim="400000"/>
          </a:ln>
        </p:spPr>
      </p:pic>
      <p:pic>
        <p:nvPicPr>
          <p:cNvPr id="172" name="slide 11 titletext1a.png" descr="slide 11 titletext1a"/>
          <p:cNvPicPr/>
          <p:nvPr/>
        </p:nvPicPr>
        <p:blipFill>
          <a:blip r:embed="rId13">
            <a:extLst/>
          </a:blip>
          <a:stretch>
            <a:fillRect/>
          </a:stretch>
        </p:blipFill>
        <p:spPr>
          <a:xfrm>
            <a:off x="319087" y="1057275"/>
            <a:ext cx="5613401" cy="419100"/>
          </a:xfrm>
          <a:prstGeom prst="rect">
            <a:avLst/>
          </a:prstGeom>
          <a:ln w="12700">
            <a:miter lim="400000"/>
          </a:ln>
        </p:spPr>
      </p:pic>
      <p:pic>
        <p:nvPicPr>
          <p:cNvPr id="173" name="slide 15 picA1.png" descr="slide 15 picA1"/>
          <p:cNvPicPr/>
          <p:nvPr/>
        </p:nvPicPr>
        <p:blipFill>
          <a:blip r:embed="rId14">
            <a:extLst/>
          </a:blip>
          <a:stretch>
            <a:fillRect/>
          </a:stretch>
        </p:blipFill>
        <p:spPr>
          <a:xfrm>
            <a:off x="800100" y="1684337"/>
            <a:ext cx="2959100" cy="3175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fade" transition="in">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69"/>
                                        </p:tgtEl>
                                        <p:attrNameLst>
                                          <p:attrName>style.visibility</p:attrName>
                                        </p:attrNameLst>
                                      </p:cBhvr>
                                      <p:to>
                                        <p:strVal val="visible"/>
                                      </p:to>
                                    </p:set>
                                    <p:animEffect filter="fade" transition="in">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67"/>
                                        </p:tgtEl>
                                        <p:attrNameLst>
                                          <p:attrName>style.visibility</p:attrName>
                                        </p:attrNameLst>
                                      </p:cBhvr>
                                      <p:to>
                                        <p:strVal val="visible"/>
                                      </p:to>
                                    </p:set>
                                    <p:animEffect filter="fade" transition="in">
                                      <p:cBhvr>
                                        <p:cTn id="17" dur="500"/>
                                        <p:tgtEl>
                                          <p:spTgt spid="16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165"/>
                                        </p:tgtEl>
                                        <p:attrNameLst>
                                          <p:attrName>style.visibility</p:attrName>
                                        </p:attrNameLst>
                                      </p:cBhvr>
                                      <p:to>
                                        <p:strVal val="visible"/>
                                      </p:to>
                                    </p:set>
                                    <p:animEffect filter="fade" transition="in">
                                      <p:cBhvr>
                                        <p:cTn id="22" dur="500"/>
                                        <p:tgtEl>
                                          <p:spTgt spid="165"/>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161"/>
                                        </p:tgtEl>
                                        <p:attrNameLst>
                                          <p:attrName>style.visibility</p:attrName>
                                        </p:attrNameLst>
                                      </p:cBhvr>
                                      <p:to>
                                        <p:strVal val="visible"/>
                                      </p:to>
                                    </p:set>
                                    <p:animEffect filter="wipe(left)" transition="in">
                                      <p:cBhvr>
                                        <p:cTn id="27" dur="500"/>
                                        <p:tgtEl>
                                          <p:spTgt spid="161"/>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162"/>
                                        </p:tgtEl>
                                        <p:attrNameLst>
                                          <p:attrName>style.visibility</p:attrName>
                                        </p:attrNameLst>
                                      </p:cBhvr>
                                      <p:to>
                                        <p:strVal val="visible"/>
                                      </p:to>
                                    </p:set>
                                    <p:animEffect filter="wipe(left)" transition="in">
                                      <p:cBhvr>
                                        <p:cTn id="32" dur="500"/>
                                        <p:tgtEl>
                                          <p:spTgt spid="162"/>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163"/>
                                        </p:tgtEl>
                                        <p:attrNameLst>
                                          <p:attrName>style.visibility</p:attrName>
                                        </p:attrNameLst>
                                      </p:cBhvr>
                                      <p:to>
                                        <p:strVal val="visible"/>
                                      </p:to>
                                    </p:set>
                                    <p:animEffect filter="wipe(left)" transition="in">
                                      <p:cBhvr>
                                        <p:cTn id="37" dur="500"/>
                                        <p:tgtEl>
                                          <p:spTgt spid="163"/>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 grpId="8" fill="hold">
                                  <p:stCondLst>
                                    <p:cond delay="0"/>
                                  </p:stCondLst>
                                  <p:iterate type="el" backwards="0">
                                    <p:tmAbs val="0"/>
                                  </p:iterate>
                                  <p:childTnLst>
                                    <p:set>
                                      <p:cBhvr>
                                        <p:cTn id="41" fill="hold"/>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6"/>
      <p:bldP build="whole" bldLvl="1" animBg="1" rev="0" advAuto="0" spid="161" grpId="5"/>
      <p:bldP build="whole" bldLvl="1" animBg="1" rev="0" advAuto="0" spid="171" grpId="1"/>
      <p:bldP build="whole" bldLvl="1" animBg="1" rev="0" advAuto="0" spid="160" grpId="8"/>
      <p:bldP build="whole" bldLvl="1" animBg="1" rev="0" advAuto="0" spid="167" grpId="3"/>
      <p:bldP build="whole" bldLvl="1" animBg="1" rev="0" advAuto="0" spid="163" grpId="7"/>
      <p:bldP build="whole" bldLvl="1" animBg="1" rev="0" advAuto="0" spid="169" grpId="2"/>
      <p:bldP build="whole" bldLvl="1" animBg="1" rev="0" advAuto="0" spid="165" grpId="4"/>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16 of 56</a:t>
            </a:r>
          </a:p>
        </p:txBody>
      </p:sp>
      <p:pic>
        <p:nvPicPr>
          <p:cNvPr id="176"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7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78" name="Shape 178"/>
          <p:cNvSpPr/>
          <p:nvPr/>
        </p:nvSpPr>
        <p:spPr>
          <a:xfrm>
            <a:off x="1443037" y="5117809"/>
            <a:ext cx="6529388"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Los pasajeros van a bajar(se) en la próxima parada (estación). </a:t>
            </a:r>
          </a:p>
        </p:txBody>
      </p:sp>
      <p:pic>
        <p:nvPicPr>
          <p:cNvPr id="179" name="slide 16 pic1a.png" descr="slide 16 pic1a"/>
          <p:cNvPicPr/>
          <p:nvPr/>
        </p:nvPicPr>
        <p:blipFill>
          <a:blip r:embed="rId4">
            <a:extLst/>
          </a:blip>
          <a:stretch>
            <a:fillRect/>
          </a:stretch>
        </p:blipFill>
        <p:spPr>
          <a:xfrm>
            <a:off x="1581150" y="1582737"/>
            <a:ext cx="5956300" cy="3429001"/>
          </a:xfrm>
          <a:prstGeom prst="rect">
            <a:avLst/>
          </a:prstGeom>
          <a:ln w="12700">
            <a:miter lim="400000"/>
          </a:ln>
        </p:spPr>
      </p:pic>
      <p:pic>
        <p:nvPicPr>
          <p:cNvPr id="180" name="slide 11 titletext1a.png" descr="slide 11 titletext1a"/>
          <p:cNvPicPr/>
          <p:nvPr/>
        </p:nvPicPr>
        <p:blipFill>
          <a:blip r:embed="rId5">
            <a:extLst/>
          </a:blip>
          <a:stretch>
            <a:fillRect/>
          </a:stretch>
        </p:blipFill>
        <p:spPr>
          <a:xfrm>
            <a:off x="319087" y="1057275"/>
            <a:ext cx="5613401" cy="4191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78"/>
                                        </p:tgtEl>
                                        <p:attrNameLst>
                                          <p:attrName>style.visibility</p:attrName>
                                        </p:attrNameLst>
                                      </p:cBhvr>
                                      <p:to>
                                        <p:strVal val="visible"/>
                                      </p:to>
                                    </p:set>
                                    <p:animEffect filter="wipe(left)" transition="in">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2"/>
      <p:bldP build="whole" bldLvl="1" animBg="1" rev="0" advAuto="0" spid="178"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17 of 56</a:t>
            </a:r>
          </a:p>
        </p:txBody>
      </p:sp>
      <p:pic>
        <p:nvPicPr>
          <p:cNvPr id="183"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8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85" name="Shape 185"/>
          <p:cNvSpPr/>
          <p:nvPr/>
        </p:nvSpPr>
        <p:spPr>
          <a:xfrm>
            <a:off x="2095500" y="5292434"/>
            <a:ext cx="49688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lvl1pPr>
          </a:lstStyle>
          <a:p>
            <a:pPr lvl="0">
              <a:defRPr sz="1800"/>
            </a:pPr>
            <a:r>
              <a:rPr sz="2000"/>
              <a:t>Tienen que transbordar (cambiar de tren).</a:t>
            </a:r>
          </a:p>
        </p:txBody>
      </p:sp>
      <p:pic>
        <p:nvPicPr>
          <p:cNvPr id="186" name="slide 17 pic1a.png" descr="slide 17 pic1a"/>
          <p:cNvPicPr/>
          <p:nvPr/>
        </p:nvPicPr>
        <p:blipFill>
          <a:blip r:embed="rId4">
            <a:extLst/>
          </a:blip>
          <a:stretch>
            <a:fillRect/>
          </a:stretch>
        </p:blipFill>
        <p:spPr>
          <a:xfrm>
            <a:off x="2078037" y="1762125"/>
            <a:ext cx="5003801" cy="3429000"/>
          </a:xfrm>
          <a:prstGeom prst="rect">
            <a:avLst/>
          </a:prstGeom>
          <a:ln w="12700">
            <a:miter lim="400000"/>
          </a:ln>
        </p:spPr>
      </p:pic>
      <p:pic>
        <p:nvPicPr>
          <p:cNvPr id="187" name="slide 11 titletext1a.png" descr="slide 11 titletext1a"/>
          <p:cNvPicPr/>
          <p:nvPr/>
        </p:nvPicPr>
        <p:blipFill>
          <a:blip r:embed="rId5">
            <a:extLst/>
          </a:blip>
          <a:stretch>
            <a:fillRect/>
          </a:stretch>
        </p:blipFill>
        <p:spPr>
          <a:xfrm>
            <a:off x="319087" y="1057275"/>
            <a:ext cx="5613401" cy="4191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85"/>
                                        </p:tgtEl>
                                        <p:attrNameLst>
                                          <p:attrName>style.visibility</p:attrName>
                                        </p:attrNameLst>
                                      </p:cBhvr>
                                      <p:to>
                                        <p:strVal val="visible"/>
                                      </p:to>
                                    </p:set>
                                    <p:animEffect filter="wipe(left)" transition="in">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2"/>
      <p:bldP build="whole" bldLvl="1" animBg="1" rev="0" advAuto="0" spid="185"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18 of 56</a:t>
            </a:r>
          </a:p>
        </p:txBody>
      </p:sp>
      <p:pic>
        <p:nvPicPr>
          <p:cNvPr id="19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91"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92" name="slide 18 pic1b.png" descr="slide 18 pic1b"/>
          <p:cNvPicPr/>
          <p:nvPr/>
        </p:nvPicPr>
        <p:blipFill>
          <a:blip r:embed="rId4">
            <a:extLst/>
          </a:blip>
          <a:stretch>
            <a:fillRect/>
          </a:stretch>
        </p:blipFill>
        <p:spPr>
          <a:xfrm>
            <a:off x="3119437" y="1582737"/>
            <a:ext cx="2921001" cy="4191001"/>
          </a:xfrm>
          <a:prstGeom prst="rect">
            <a:avLst/>
          </a:prstGeom>
          <a:ln w="12700">
            <a:miter lim="400000"/>
          </a:ln>
        </p:spPr>
      </p:pic>
      <p:pic>
        <p:nvPicPr>
          <p:cNvPr id="193" name="slide 18 text1a.png" descr="slide 18 text1a"/>
          <p:cNvPicPr/>
          <p:nvPr/>
        </p:nvPicPr>
        <p:blipFill>
          <a:blip r:embed="rId5">
            <a:extLst/>
          </a:blip>
          <a:stretch>
            <a:fillRect/>
          </a:stretch>
        </p:blipFill>
        <p:spPr>
          <a:xfrm>
            <a:off x="5461000" y="1582737"/>
            <a:ext cx="2260600" cy="1397001"/>
          </a:xfrm>
          <a:prstGeom prst="rect">
            <a:avLst/>
          </a:prstGeom>
          <a:ln w="12700">
            <a:miter lim="400000"/>
          </a:ln>
        </p:spPr>
      </p:pic>
      <p:pic>
        <p:nvPicPr>
          <p:cNvPr id="194" name="slide 18 text1b.png" descr="slide 18 text1b"/>
          <p:cNvPicPr/>
          <p:nvPr/>
        </p:nvPicPr>
        <p:blipFill>
          <a:blip r:embed="rId6">
            <a:extLst/>
          </a:blip>
          <a:stretch>
            <a:fillRect/>
          </a:stretch>
        </p:blipFill>
        <p:spPr>
          <a:xfrm>
            <a:off x="5461000" y="1582737"/>
            <a:ext cx="2260600" cy="1397001"/>
          </a:xfrm>
          <a:prstGeom prst="rect">
            <a:avLst/>
          </a:prstGeom>
          <a:ln w="12700">
            <a:miter lim="400000"/>
          </a:ln>
        </p:spPr>
      </p:pic>
      <p:pic>
        <p:nvPicPr>
          <p:cNvPr id="195" name="slide 18 text2a.png" descr="slide 18 text2a"/>
          <p:cNvPicPr/>
          <p:nvPr/>
        </p:nvPicPr>
        <p:blipFill>
          <a:blip r:embed="rId7">
            <a:extLst/>
          </a:blip>
          <a:stretch>
            <a:fillRect/>
          </a:stretch>
        </p:blipFill>
        <p:spPr>
          <a:xfrm>
            <a:off x="5057775" y="4837112"/>
            <a:ext cx="2349500" cy="1270001"/>
          </a:xfrm>
          <a:prstGeom prst="rect">
            <a:avLst/>
          </a:prstGeom>
          <a:ln w="12700">
            <a:miter lim="400000"/>
          </a:ln>
        </p:spPr>
      </p:pic>
      <p:pic>
        <p:nvPicPr>
          <p:cNvPr id="196" name="slide 18 text2b.png" descr="slide 18 text2b"/>
          <p:cNvPicPr/>
          <p:nvPr/>
        </p:nvPicPr>
        <p:blipFill>
          <a:blip r:embed="rId8">
            <a:extLst/>
          </a:blip>
          <a:stretch>
            <a:fillRect/>
          </a:stretch>
        </p:blipFill>
        <p:spPr>
          <a:xfrm>
            <a:off x="5057775" y="4837112"/>
            <a:ext cx="2349500" cy="1270001"/>
          </a:xfrm>
          <a:prstGeom prst="rect">
            <a:avLst/>
          </a:prstGeom>
          <a:ln w="12700">
            <a:miter lim="400000"/>
          </a:ln>
        </p:spPr>
      </p:pic>
      <p:pic>
        <p:nvPicPr>
          <p:cNvPr id="197" name="slide 18 text3a.png" descr="slide 18 text3a"/>
          <p:cNvPicPr/>
          <p:nvPr/>
        </p:nvPicPr>
        <p:blipFill>
          <a:blip r:embed="rId9">
            <a:extLst/>
          </a:blip>
          <a:stretch>
            <a:fillRect/>
          </a:stretch>
        </p:blipFill>
        <p:spPr>
          <a:xfrm>
            <a:off x="1795462" y="2581275"/>
            <a:ext cx="1917701" cy="889000"/>
          </a:xfrm>
          <a:prstGeom prst="rect">
            <a:avLst/>
          </a:prstGeom>
          <a:ln w="12700">
            <a:miter lim="400000"/>
          </a:ln>
        </p:spPr>
      </p:pic>
      <p:pic>
        <p:nvPicPr>
          <p:cNvPr id="198" name="slide 18 text3b.png" descr="slide 18 text3b"/>
          <p:cNvPicPr/>
          <p:nvPr/>
        </p:nvPicPr>
        <p:blipFill>
          <a:blip r:embed="rId10">
            <a:extLst/>
          </a:blip>
          <a:stretch>
            <a:fillRect/>
          </a:stretch>
        </p:blipFill>
        <p:spPr>
          <a:xfrm>
            <a:off x="1795462" y="2581275"/>
            <a:ext cx="1917701" cy="889000"/>
          </a:xfrm>
          <a:prstGeom prst="rect">
            <a:avLst/>
          </a:prstGeom>
          <a:ln w="12700">
            <a:miter lim="400000"/>
          </a:ln>
        </p:spPr>
      </p:pic>
      <p:pic>
        <p:nvPicPr>
          <p:cNvPr id="199" name="slide 18 text4a.png" descr="slide 18 text4a"/>
          <p:cNvPicPr/>
          <p:nvPr/>
        </p:nvPicPr>
        <p:blipFill>
          <a:blip r:embed="rId11">
            <a:extLst/>
          </a:blip>
          <a:stretch>
            <a:fillRect/>
          </a:stretch>
        </p:blipFill>
        <p:spPr>
          <a:xfrm>
            <a:off x="1858962" y="5003800"/>
            <a:ext cx="1790701" cy="889000"/>
          </a:xfrm>
          <a:prstGeom prst="rect">
            <a:avLst/>
          </a:prstGeom>
          <a:ln w="12700">
            <a:miter lim="400000"/>
          </a:ln>
        </p:spPr>
      </p:pic>
      <p:pic>
        <p:nvPicPr>
          <p:cNvPr id="200" name="slide 18 text4b.png" descr="slide 18 text4b"/>
          <p:cNvPicPr/>
          <p:nvPr/>
        </p:nvPicPr>
        <p:blipFill>
          <a:blip r:embed="rId12">
            <a:extLst/>
          </a:blip>
          <a:stretch>
            <a:fillRect/>
          </a:stretch>
        </p:blipFill>
        <p:spPr>
          <a:xfrm>
            <a:off x="1858962" y="5003800"/>
            <a:ext cx="1790701" cy="889000"/>
          </a:xfrm>
          <a:prstGeom prst="rect">
            <a:avLst/>
          </a:prstGeom>
          <a:ln w="12700">
            <a:miter lim="400000"/>
          </a:ln>
        </p:spPr>
      </p:pic>
      <p:pic>
        <p:nvPicPr>
          <p:cNvPr id="201" name="slide 11 titletext1a.png" descr="slide 11 titletext1a"/>
          <p:cNvPicPr/>
          <p:nvPr/>
        </p:nvPicPr>
        <p:blipFill>
          <a:blip r:embed="rId13">
            <a:extLst/>
          </a:blip>
          <a:stretch>
            <a:fillRect/>
          </a:stretch>
        </p:blipFill>
        <p:spPr>
          <a:xfrm>
            <a:off x="319087" y="1057275"/>
            <a:ext cx="5613401" cy="419100"/>
          </a:xfrm>
          <a:prstGeom prst="rect">
            <a:avLst/>
          </a:prstGeom>
          <a:ln w="12700">
            <a:miter lim="400000"/>
          </a:ln>
        </p:spPr>
      </p:pic>
      <p:pic>
        <p:nvPicPr>
          <p:cNvPr id="202" name="quickpass_vocab_3.png" descr="quickpass_vocab_3"/>
          <p:cNvPicPr/>
          <p:nvPr/>
        </p:nvPicPr>
        <p:blipFill>
          <a:blip r:embed="rId14">
            <a:extLst/>
          </a:blip>
          <a:stretch>
            <a:fillRect/>
          </a:stretch>
        </p:blipFill>
        <p:spPr>
          <a:xfrm>
            <a:off x="7096125" y="282575"/>
            <a:ext cx="1627188" cy="8413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98"/>
                                        </p:tgtEl>
                                        <p:attrNameLst>
                                          <p:attrName>style.visibility</p:attrName>
                                        </p:attrNameLst>
                                      </p:cBhvr>
                                      <p:to>
                                        <p:strVal val="visible"/>
                                      </p:to>
                                    </p:set>
                                    <p:animEffect filter="fade" transition="in">
                                      <p:cBhvr>
                                        <p:cTn id="7" dur="5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94"/>
                                        </p:tgtEl>
                                        <p:attrNameLst>
                                          <p:attrName>style.visibility</p:attrName>
                                        </p:attrNameLst>
                                      </p:cBhvr>
                                      <p:to>
                                        <p:strVal val="visible"/>
                                      </p:to>
                                    </p:set>
                                    <p:animEffect filter="fade" transition="in">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200"/>
                                        </p:tgtEl>
                                        <p:attrNameLst>
                                          <p:attrName>style.visibility</p:attrName>
                                        </p:attrNameLst>
                                      </p:cBhvr>
                                      <p:to>
                                        <p:strVal val="visible"/>
                                      </p:to>
                                    </p:set>
                                    <p:animEffect filter="fade" transition="in">
                                      <p:cBhvr>
                                        <p:cTn id="17" dur="500"/>
                                        <p:tgtEl>
                                          <p:spTgt spid="20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196"/>
                                        </p:tgtEl>
                                        <p:attrNameLst>
                                          <p:attrName>style.visibility</p:attrName>
                                        </p:attrNameLst>
                                      </p:cBhvr>
                                      <p:to>
                                        <p:strVal val="visible"/>
                                      </p:to>
                                    </p:set>
                                    <p:animEffect filter="fade" transition="in">
                                      <p:cBhvr>
                                        <p:cTn id="22" dur="500"/>
                                        <p:tgtEl>
                                          <p:spTgt spid="196"/>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3"/>
      <p:bldP build="whole" bldLvl="1" animBg="1" rev="0" advAuto="0" spid="198" grpId="1"/>
      <p:bldP build="whole" bldLvl="1" animBg="1" rev="0" advAuto="0" spid="196" grpId="4"/>
      <p:bldP build="whole" bldLvl="1" animBg="1" rev="0" advAuto="0" spid="194" grpId="2"/>
      <p:bldP build="whole" bldLvl="1" animBg="1" rev="0" advAuto="0" spid="190" grpId="5"/>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19 of 56</a:t>
            </a:r>
          </a:p>
        </p:txBody>
      </p:sp>
      <p:pic>
        <p:nvPicPr>
          <p:cNvPr id="20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06"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05"/>
                                        </p:tgtEl>
                                        <p:attrNameLst>
                                          <p:attrName>style.visibility</p:attrName>
                                        </p:attrNameLst>
                                      </p:cBhvr>
                                      <p:to>
                                        <p:strVal val="visible"/>
                                      </p:to>
                                    </p:set>
                                    <p:animEffect filter="fade" transition="in">
                                      <p:cBhvr>
                                        <p:cTn id="7"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17" name="Shape 1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 of 56</a:t>
            </a:r>
          </a:p>
        </p:txBody>
      </p:sp>
      <p:pic>
        <p:nvPicPr>
          <p:cNvPr id="1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9" name="Shape 19"/>
          <p:cNvSpPr/>
          <p:nvPr/>
        </p:nvSpPr>
        <p:spPr>
          <a:xfrm>
            <a:off x="1363662" y="4703472"/>
            <a:ext cx="3009901"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Los pasajeros esperan su </a:t>
            </a:r>
            <a:endParaRPr sz="2000"/>
          </a:p>
          <a:p>
            <a:pPr lvl="0"/>
            <a:r>
              <a:rPr sz="2000"/>
              <a:t>tren en la sala de espera. </a:t>
            </a:r>
          </a:p>
        </p:txBody>
      </p:sp>
      <p:sp>
        <p:nvSpPr>
          <p:cNvPr id="20" name="Shape 20"/>
          <p:cNvSpPr/>
          <p:nvPr/>
        </p:nvSpPr>
        <p:spPr>
          <a:xfrm>
            <a:off x="5059362" y="4941597"/>
            <a:ext cx="3148013" cy="9594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El horario indica las llegadas </a:t>
            </a:r>
            <a:br>
              <a:rPr sz="2000"/>
            </a:br>
            <a:r>
              <a:rPr sz="2000"/>
              <a:t>y salidas de los trenes.</a:t>
            </a:r>
          </a:p>
        </p:txBody>
      </p:sp>
      <p:pic>
        <p:nvPicPr>
          <p:cNvPr id="21" name="slide 02 titletext1a.png" descr="slide 02 titletext1a"/>
          <p:cNvPicPr/>
          <p:nvPr/>
        </p:nvPicPr>
        <p:blipFill>
          <a:blip r:embed="rId4">
            <a:extLst/>
          </a:blip>
          <a:stretch>
            <a:fillRect/>
          </a:stretch>
        </p:blipFill>
        <p:spPr>
          <a:xfrm>
            <a:off x="338137" y="1066800"/>
            <a:ext cx="5613401" cy="419100"/>
          </a:xfrm>
          <a:prstGeom prst="rect">
            <a:avLst/>
          </a:prstGeom>
          <a:ln w="12700">
            <a:miter lim="400000"/>
          </a:ln>
        </p:spPr>
      </p:pic>
      <p:pic>
        <p:nvPicPr>
          <p:cNvPr id="22" name="slide 02 pic1a.png" descr="slide 02 pic1a"/>
          <p:cNvPicPr/>
          <p:nvPr/>
        </p:nvPicPr>
        <p:blipFill>
          <a:blip r:embed="rId5">
            <a:extLst/>
          </a:blip>
          <a:stretch>
            <a:fillRect/>
          </a:stretch>
        </p:blipFill>
        <p:spPr>
          <a:xfrm>
            <a:off x="809625" y="2006600"/>
            <a:ext cx="3797300" cy="2501900"/>
          </a:xfrm>
          <a:prstGeom prst="rect">
            <a:avLst/>
          </a:prstGeom>
          <a:ln w="12700">
            <a:miter lim="400000"/>
          </a:ln>
        </p:spPr>
      </p:pic>
      <p:pic>
        <p:nvPicPr>
          <p:cNvPr id="23" name="slide 02 pic2a.png" descr="slide 02 pic2a"/>
          <p:cNvPicPr/>
          <p:nvPr/>
        </p:nvPicPr>
        <p:blipFill>
          <a:blip r:embed="rId6">
            <a:extLst/>
          </a:blip>
          <a:stretch>
            <a:fillRect/>
          </a:stretch>
        </p:blipFill>
        <p:spPr>
          <a:xfrm>
            <a:off x="5480050" y="1582737"/>
            <a:ext cx="2247900" cy="3378201"/>
          </a:xfrm>
          <a:prstGeom prst="rect">
            <a:avLst/>
          </a:prstGeom>
          <a:ln w="12700">
            <a:miter lim="400000"/>
          </a:ln>
        </p:spPr>
      </p:pic>
      <p:pic>
        <p:nvPicPr>
          <p:cNvPr id="24" name="slide 02 text1a.png" descr="slide 02 text1a"/>
          <p:cNvPicPr/>
          <p:nvPr/>
        </p:nvPicPr>
        <p:blipFill>
          <a:blip r:embed="rId7">
            <a:extLst/>
          </a:blip>
          <a:stretch>
            <a:fillRect/>
          </a:stretch>
        </p:blipFill>
        <p:spPr>
          <a:xfrm>
            <a:off x="1722437" y="4360862"/>
            <a:ext cx="1651001" cy="254001"/>
          </a:xfrm>
          <a:prstGeom prst="rect">
            <a:avLst/>
          </a:prstGeom>
          <a:ln w="12700">
            <a:miter lim="400000"/>
          </a:ln>
        </p:spPr>
      </p:pic>
      <p:pic>
        <p:nvPicPr>
          <p:cNvPr id="25" name="slide 02 text1b.png" descr="slide 02 text1b"/>
          <p:cNvPicPr/>
          <p:nvPr/>
        </p:nvPicPr>
        <p:blipFill>
          <a:blip r:embed="rId8">
            <a:extLst/>
          </a:blip>
          <a:stretch>
            <a:fillRect/>
          </a:stretch>
        </p:blipFill>
        <p:spPr>
          <a:xfrm>
            <a:off x="1722437" y="4360862"/>
            <a:ext cx="1651001" cy="254001"/>
          </a:xfrm>
          <a:prstGeom prst="rect">
            <a:avLst/>
          </a:prstGeom>
          <a:ln w="12700">
            <a:miter lim="400000"/>
          </a:ln>
        </p:spPr>
      </p:pic>
      <p:pic>
        <p:nvPicPr>
          <p:cNvPr id="26" name="slide 02 text2a.png" descr="slide 02 text2a"/>
          <p:cNvPicPr/>
          <p:nvPr/>
        </p:nvPicPr>
        <p:blipFill>
          <a:blip r:embed="rId9">
            <a:extLst/>
          </a:blip>
          <a:stretch>
            <a:fillRect/>
          </a:stretch>
        </p:blipFill>
        <p:spPr>
          <a:xfrm>
            <a:off x="6072187" y="1771650"/>
            <a:ext cx="1117601" cy="254000"/>
          </a:xfrm>
          <a:prstGeom prst="rect">
            <a:avLst/>
          </a:prstGeom>
          <a:ln w="12700">
            <a:miter lim="400000"/>
          </a:ln>
        </p:spPr>
      </p:pic>
      <p:pic>
        <p:nvPicPr>
          <p:cNvPr id="27" name="slide 02 text2b.png" descr="slide 02 text2b"/>
          <p:cNvPicPr/>
          <p:nvPr/>
        </p:nvPicPr>
        <p:blipFill>
          <a:blip r:embed="rId10">
            <a:extLst/>
          </a:blip>
          <a:stretch>
            <a:fillRect/>
          </a:stretch>
        </p:blipFill>
        <p:spPr>
          <a:xfrm>
            <a:off x="6080125" y="1782762"/>
            <a:ext cx="1117600" cy="254001"/>
          </a:xfrm>
          <a:prstGeom prst="rect">
            <a:avLst/>
          </a:prstGeom>
          <a:ln w="12700">
            <a:miter lim="400000"/>
          </a:ln>
        </p:spPr>
      </p:pic>
      <p:pic>
        <p:nvPicPr>
          <p:cNvPr id="28" name="slide 02 text3a.png" descr="slide 02 text3a"/>
          <p:cNvPicPr/>
          <p:nvPr/>
        </p:nvPicPr>
        <p:blipFill>
          <a:blip r:embed="rId11">
            <a:extLst/>
          </a:blip>
          <a:stretch>
            <a:fillRect/>
          </a:stretch>
        </p:blipFill>
        <p:spPr>
          <a:xfrm>
            <a:off x="1870075" y="1879600"/>
            <a:ext cx="838200" cy="254000"/>
          </a:xfrm>
          <a:prstGeom prst="rect">
            <a:avLst/>
          </a:prstGeom>
          <a:ln w="12700">
            <a:miter lim="400000"/>
          </a:ln>
        </p:spPr>
      </p:pic>
      <p:pic>
        <p:nvPicPr>
          <p:cNvPr id="29" name="slide 02 text3b.png" descr="slide 02 text3b"/>
          <p:cNvPicPr/>
          <p:nvPr/>
        </p:nvPicPr>
        <p:blipFill>
          <a:blip r:embed="rId12">
            <a:extLst/>
          </a:blip>
          <a:stretch>
            <a:fillRect/>
          </a:stretch>
        </p:blipFill>
        <p:spPr>
          <a:xfrm>
            <a:off x="1870075" y="1879600"/>
            <a:ext cx="838200" cy="25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9"/>
                                        </p:tgtEl>
                                        <p:attrNameLst>
                                          <p:attrName>style.visibility</p:attrName>
                                        </p:attrNameLst>
                                      </p:cBhvr>
                                      <p:to>
                                        <p:strVal val="visible"/>
                                      </p:to>
                                    </p:set>
                                    <p:animEffect filter="fade" transition="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5"/>
                                        </p:tgtEl>
                                        <p:attrNameLst>
                                          <p:attrName>style.visibility</p:attrName>
                                        </p:attrNameLst>
                                      </p:cBhvr>
                                      <p:to>
                                        <p:strVal val="visible"/>
                                      </p:to>
                                    </p:set>
                                    <p:animEffect filter="fade" transition="i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27"/>
                                        </p:tgtEl>
                                        <p:attrNameLst>
                                          <p:attrName>style.visibility</p:attrName>
                                        </p:attrNameLst>
                                      </p:cBhvr>
                                      <p:to>
                                        <p:strVal val="visible"/>
                                      </p:to>
                                    </p:set>
                                    <p:animEffect filter="fade" transition="i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19"/>
                                        </p:tgtEl>
                                        <p:attrNameLst>
                                          <p:attrName>style.visibility</p:attrName>
                                        </p:attrNameLst>
                                      </p:cBhvr>
                                      <p:to>
                                        <p:strVal val="visible"/>
                                      </p:to>
                                    </p:set>
                                    <p:animEffect filter="wipe(left)" transition="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20"/>
                                        </p:tgtEl>
                                        <p:attrNameLst>
                                          <p:attrName>style.visibility</p:attrName>
                                        </p:attrNameLst>
                                      </p:cBhvr>
                                      <p:to>
                                        <p:strVal val="visible"/>
                                      </p:to>
                                    </p:set>
                                    <p:animEffect filter="wipe(left)" transition="i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6" fill="hold">
                                  <p:stCondLst>
                                    <p:cond delay="0"/>
                                  </p:stCondLst>
                                  <p:iterate type="el" backwards="0">
                                    <p:tmAbs val="0"/>
                                  </p:iterate>
                                  <p:childTnLst>
                                    <p:set>
                                      <p:cBhvr>
                                        <p:cTn id="31" fill="hold"/>
                                        <p:tgtEl>
                                          <p:spTgt spid="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 grpId="6"/>
      <p:bldP build="whole" bldLvl="1" animBg="1" rev="0" advAuto="0" spid="29" grpId="1"/>
      <p:bldP build="whole" bldLvl="1" animBg="1" rev="0" advAuto="0" spid="25" grpId="2"/>
      <p:bldP build="whole" bldLvl="1" animBg="1" rev="0" advAuto="0" spid="19" grpId="4"/>
      <p:bldP build="whole" bldLvl="1" animBg="1" rev="0" advAuto="0" spid="20" grpId="5"/>
      <p:bldP build="whole" bldLvl="1" animBg="1" rev="0" advAuto="0" spid="27" grpId="3"/>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20 of 56</a:t>
            </a:r>
          </a:p>
        </p:txBody>
      </p:sp>
      <p:pic>
        <p:nvPicPr>
          <p:cNvPr id="20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10"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09"/>
                                        </p:tgtEl>
                                        <p:attrNameLst>
                                          <p:attrName>style.visibility</p:attrName>
                                        </p:attrNameLst>
                                      </p:cBhvr>
                                      <p:to>
                                        <p:strVal val="visible"/>
                                      </p:to>
                                    </p:set>
                                    <p:animEffect filter="fade" transition="in">
                                      <p:cBhvr>
                                        <p:cTn id="7" dur="5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21 of 56</a:t>
            </a:r>
          </a:p>
        </p:txBody>
      </p:sp>
      <p:pic>
        <p:nvPicPr>
          <p:cNvPr id="213" name="gramatica-header.png" descr="gramatica-header"/>
          <p:cNvPicPr/>
          <p:nvPr/>
        </p:nvPicPr>
        <p:blipFill>
          <a:blip r:embed="rId2">
            <a:extLst/>
          </a:blip>
          <a:stretch>
            <a:fillRect/>
          </a:stretch>
        </p:blipFill>
        <p:spPr>
          <a:xfrm>
            <a:off x="-3175" y="0"/>
            <a:ext cx="9142413" cy="965200"/>
          </a:xfrm>
          <a:prstGeom prst="rect">
            <a:avLst/>
          </a:prstGeom>
          <a:ln w="12700">
            <a:miter lim="400000"/>
          </a:ln>
        </p:spPr>
      </p:pic>
      <p:pic>
        <p:nvPicPr>
          <p:cNvPr id="21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15" name="Shape 215"/>
          <p:cNvSpPr/>
          <p:nvPr/>
        </p:nvSpPr>
        <p:spPr>
          <a:xfrm>
            <a:off x="338137" y="1671347"/>
            <a:ext cx="8420101" cy="15436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1.</a:t>
            </a:r>
            <a:r>
              <a:rPr b="1" sz="2000"/>
              <a:t>    </a:t>
            </a:r>
            <a:r>
              <a:rPr sz="2000"/>
              <a:t>The verbs </a:t>
            </a:r>
            <a:r>
              <a:rPr b="1" sz="2000"/>
              <a:t>hacer, querer,</a:t>
            </a:r>
            <a:r>
              <a:rPr sz="2000"/>
              <a:t> and </a:t>
            </a:r>
            <a:r>
              <a:rPr b="1" sz="2000"/>
              <a:t>venir</a:t>
            </a:r>
            <a:r>
              <a:rPr sz="2000"/>
              <a:t> are irregular in the preterite. </a:t>
            </a:r>
            <a:br>
              <a:rPr sz="2000"/>
            </a:br>
            <a:r>
              <a:rPr sz="2000"/>
              <a:t>       Note that they all have an __ in the stem. Note too that the endings for </a:t>
            </a:r>
            <a:br>
              <a:rPr sz="2000"/>
            </a:br>
            <a:r>
              <a:rPr sz="2000"/>
              <a:t>       </a:t>
            </a:r>
            <a:r>
              <a:rPr b="1" sz="2000"/>
              <a:t>yo</a:t>
            </a:r>
            <a:r>
              <a:rPr sz="2000"/>
              <a:t> and </a:t>
            </a:r>
            <a:r>
              <a:rPr b="1" sz="2000"/>
              <a:t>usted (él, ella)</a:t>
            </a:r>
            <a:r>
              <a:rPr sz="2000"/>
              <a:t> are different from the endings of regular verbs.</a:t>
            </a:r>
          </a:p>
        </p:txBody>
      </p:sp>
      <p:pic>
        <p:nvPicPr>
          <p:cNvPr id="216" name="slide 21 pic1b.png" descr="slide 21 pic1b"/>
          <p:cNvPicPr/>
          <p:nvPr/>
        </p:nvPicPr>
        <p:blipFill>
          <a:blip r:embed="rId4">
            <a:extLst/>
          </a:blip>
          <a:stretch>
            <a:fillRect/>
          </a:stretch>
        </p:blipFill>
        <p:spPr>
          <a:xfrm>
            <a:off x="1390650" y="2998787"/>
            <a:ext cx="6361113" cy="2667001"/>
          </a:xfrm>
          <a:prstGeom prst="rect">
            <a:avLst/>
          </a:prstGeom>
          <a:ln w="12700">
            <a:miter lim="400000"/>
          </a:ln>
        </p:spPr>
      </p:pic>
      <p:pic>
        <p:nvPicPr>
          <p:cNvPr id="217" name="slide 21 text1.png" descr="slide 21 text1"/>
          <p:cNvPicPr/>
          <p:nvPr/>
        </p:nvPicPr>
        <p:blipFill>
          <a:blip r:embed="rId5">
            <a:extLst/>
          </a:blip>
          <a:stretch>
            <a:fillRect/>
          </a:stretch>
        </p:blipFill>
        <p:spPr>
          <a:xfrm>
            <a:off x="3554412" y="3552825"/>
            <a:ext cx="1003301" cy="254000"/>
          </a:xfrm>
          <a:prstGeom prst="rect">
            <a:avLst/>
          </a:prstGeom>
          <a:ln w="12700">
            <a:miter lim="400000"/>
          </a:ln>
        </p:spPr>
      </p:pic>
      <p:pic>
        <p:nvPicPr>
          <p:cNvPr id="218" name="slide 21 text2.png" descr="slide 21 text2"/>
          <p:cNvPicPr/>
          <p:nvPr/>
        </p:nvPicPr>
        <p:blipFill>
          <a:blip r:embed="rId6">
            <a:extLst/>
          </a:blip>
          <a:stretch>
            <a:fillRect/>
          </a:stretch>
        </p:blipFill>
        <p:spPr>
          <a:xfrm>
            <a:off x="3554412" y="3890962"/>
            <a:ext cx="1003301" cy="254001"/>
          </a:xfrm>
          <a:prstGeom prst="rect">
            <a:avLst/>
          </a:prstGeom>
          <a:ln w="12700">
            <a:miter lim="400000"/>
          </a:ln>
        </p:spPr>
      </p:pic>
      <p:pic>
        <p:nvPicPr>
          <p:cNvPr id="219" name="slide 21 text3.png" descr="slide 21 text3"/>
          <p:cNvPicPr/>
          <p:nvPr/>
        </p:nvPicPr>
        <p:blipFill>
          <a:blip r:embed="rId7">
            <a:extLst/>
          </a:blip>
          <a:stretch>
            <a:fillRect/>
          </a:stretch>
        </p:blipFill>
        <p:spPr>
          <a:xfrm>
            <a:off x="3554412" y="4225925"/>
            <a:ext cx="1003301" cy="254000"/>
          </a:xfrm>
          <a:prstGeom prst="rect">
            <a:avLst/>
          </a:prstGeom>
          <a:ln w="12700">
            <a:miter lim="400000"/>
          </a:ln>
        </p:spPr>
      </p:pic>
      <p:pic>
        <p:nvPicPr>
          <p:cNvPr id="220" name="slide 21 text4.png" descr="slide 21 text4"/>
          <p:cNvPicPr/>
          <p:nvPr/>
        </p:nvPicPr>
        <p:blipFill>
          <a:blip r:embed="rId8">
            <a:extLst/>
          </a:blip>
          <a:stretch>
            <a:fillRect/>
          </a:stretch>
        </p:blipFill>
        <p:spPr>
          <a:xfrm>
            <a:off x="3554412" y="4576762"/>
            <a:ext cx="1003301" cy="254001"/>
          </a:xfrm>
          <a:prstGeom prst="rect">
            <a:avLst/>
          </a:prstGeom>
          <a:ln w="12700">
            <a:miter lim="400000"/>
          </a:ln>
        </p:spPr>
      </p:pic>
      <p:pic>
        <p:nvPicPr>
          <p:cNvPr id="221" name="slide 21 text5.png" descr="slide 21 text5"/>
          <p:cNvPicPr/>
          <p:nvPr/>
        </p:nvPicPr>
        <p:blipFill>
          <a:blip r:embed="rId9">
            <a:extLst/>
          </a:blip>
          <a:stretch>
            <a:fillRect/>
          </a:stretch>
        </p:blipFill>
        <p:spPr>
          <a:xfrm>
            <a:off x="3554412" y="4902200"/>
            <a:ext cx="1003301" cy="254000"/>
          </a:xfrm>
          <a:prstGeom prst="rect">
            <a:avLst/>
          </a:prstGeom>
          <a:ln w="12700">
            <a:miter lim="400000"/>
          </a:ln>
        </p:spPr>
      </p:pic>
      <p:pic>
        <p:nvPicPr>
          <p:cNvPr id="222" name="slide 21 text6.png" descr="slide 21 text6"/>
          <p:cNvPicPr/>
          <p:nvPr/>
        </p:nvPicPr>
        <p:blipFill>
          <a:blip r:embed="rId10">
            <a:extLst/>
          </a:blip>
          <a:stretch>
            <a:fillRect/>
          </a:stretch>
        </p:blipFill>
        <p:spPr>
          <a:xfrm>
            <a:off x="3554412" y="5249862"/>
            <a:ext cx="1003301" cy="254001"/>
          </a:xfrm>
          <a:prstGeom prst="rect">
            <a:avLst/>
          </a:prstGeom>
          <a:ln w="12700">
            <a:miter lim="400000"/>
          </a:ln>
        </p:spPr>
      </p:pic>
      <p:pic>
        <p:nvPicPr>
          <p:cNvPr id="223" name="slide 21 text7.png" descr="slide 21 text7"/>
          <p:cNvPicPr/>
          <p:nvPr/>
        </p:nvPicPr>
        <p:blipFill>
          <a:blip r:embed="rId11">
            <a:extLst/>
          </a:blip>
          <a:stretch>
            <a:fillRect/>
          </a:stretch>
        </p:blipFill>
        <p:spPr>
          <a:xfrm>
            <a:off x="4932362" y="3544887"/>
            <a:ext cx="1028701" cy="254001"/>
          </a:xfrm>
          <a:prstGeom prst="rect">
            <a:avLst/>
          </a:prstGeom>
          <a:ln w="12700">
            <a:miter lim="400000"/>
          </a:ln>
        </p:spPr>
      </p:pic>
      <p:pic>
        <p:nvPicPr>
          <p:cNvPr id="224" name="slide 21 text8.png" descr="slide 21 text8"/>
          <p:cNvPicPr/>
          <p:nvPr/>
        </p:nvPicPr>
        <p:blipFill>
          <a:blip r:embed="rId12">
            <a:extLst/>
          </a:blip>
          <a:stretch>
            <a:fillRect/>
          </a:stretch>
        </p:blipFill>
        <p:spPr>
          <a:xfrm>
            <a:off x="4932362" y="3887787"/>
            <a:ext cx="1028701" cy="254001"/>
          </a:xfrm>
          <a:prstGeom prst="rect">
            <a:avLst/>
          </a:prstGeom>
          <a:ln w="12700">
            <a:miter lim="400000"/>
          </a:ln>
        </p:spPr>
      </p:pic>
      <p:pic>
        <p:nvPicPr>
          <p:cNvPr id="225" name="slide 21 text9.png" descr="slide 21 text9"/>
          <p:cNvPicPr/>
          <p:nvPr/>
        </p:nvPicPr>
        <p:blipFill>
          <a:blip r:embed="rId13">
            <a:extLst/>
          </a:blip>
          <a:stretch>
            <a:fillRect/>
          </a:stretch>
        </p:blipFill>
        <p:spPr>
          <a:xfrm>
            <a:off x="4932362" y="4227512"/>
            <a:ext cx="1028701" cy="254001"/>
          </a:xfrm>
          <a:prstGeom prst="rect">
            <a:avLst/>
          </a:prstGeom>
          <a:ln w="12700">
            <a:miter lim="400000"/>
          </a:ln>
        </p:spPr>
      </p:pic>
      <p:pic>
        <p:nvPicPr>
          <p:cNvPr id="226" name="slide 21 text10.png" descr="slide 21 text10"/>
          <p:cNvPicPr/>
          <p:nvPr/>
        </p:nvPicPr>
        <p:blipFill>
          <a:blip r:embed="rId14">
            <a:extLst/>
          </a:blip>
          <a:stretch>
            <a:fillRect/>
          </a:stretch>
        </p:blipFill>
        <p:spPr>
          <a:xfrm>
            <a:off x="4932362" y="4575175"/>
            <a:ext cx="1028701" cy="254000"/>
          </a:xfrm>
          <a:prstGeom prst="rect">
            <a:avLst/>
          </a:prstGeom>
          <a:ln w="12700">
            <a:miter lim="400000"/>
          </a:ln>
        </p:spPr>
      </p:pic>
      <p:pic>
        <p:nvPicPr>
          <p:cNvPr id="227" name="slide 21 text11.png" descr="slide 21 text11"/>
          <p:cNvPicPr/>
          <p:nvPr/>
        </p:nvPicPr>
        <p:blipFill>
          <a:blip r:embed="rId15">
            <a:extLst/>
          </a:blip>
          <a:stretch>
            <a:fillRect/>
          </a:stretch>
        </p:blipFill>
        <p:spPr>
          <a:xfrm>
            <a:off x="4932362" y="4905375"/>
            <a:ext cx="1028701" cy="254000"/>
          </a:xfrm>
          <a:prstGeom prst="rect">
            <a:avLst/>
          </a:prstGeom>
          <a:ln w="12700">
            <a:miter lim="400000"/>
          </a:ln>
        </p:spPr>
      </p:pic>
      <p:pic>
        <p:nvPicPr>
          <p:cNvPr id="228" name="slide 21 text12.png" descr="slide 21 text12"/>
          <p:cNvPicPr/>
          <p:nvPr/>
        </p:nvPicPr>
        <p:blipFill>
          <a:blip r:embed="rId16">
            <a:extLst/>
          </a:blip>
          <a:stretch>
            <a:fillRect/>
          </a:stretch>
        </p:blipFill>
        <p:spPr>
          <a:xfrm>
            <a:off x="4932362" y="5248275"/>
            <a:ext cx="1028701" cy="254000"/>
          </a:xfrm>
          <a:prstGeom prst="rect">
            <a:avLst/>
          </a:prstGeom>
          <a:ln w="12700">
            <a:miter lim="400000"/>
          </a:ln>
        </p:spPr>
      </p:pic>
      <p:pic>
        <p:nvPicPr>
          <p:cNvPr id="229" name="slide 21 text13.png" descr="slide 21 text13"/>
          <p:cNvPicPr/>
          <p:nvPr/>
        </p:nvPicPr>
        <p:blipFill>
          <a:blip r:embed="rId17">
            <a:extLst/>
          </a:blip>
          <a:stretch>
            <a:fillRect/>
          </a:stretch>
        </p:blipFill>
        <p:spPr>
          <a:xfrm>
            <a:off x="6281737" y="3551237"/>
            <a:ext cx="914401" cy="254001"/>
          </a:xfrm>
          <a:prstGeom prst="rect">
            <a:avLst/>
          </a:prstGeom>
          <a:ln w="12700">
            <a:miter lim="400000"/>
          </a:ln>
        </p:spPr>
      </p:pic>
      <p:pic>
        <p:nvPicPr>
          <p:cNvPr id="230" name="slide 21 text14.png" descr="slide 21 text14"/>
          <p:cNvPicPr/>
          <p:nvPr/>
        </p:nvPicPr>
        <p:blipFill>
          <a:blip r:embed="rId18">
            <a:extLst/>
          </a:blip>
          <a:stretch>
            <a:fillRect/>
          </a:stretch>
        </p:blipFill>
        <p:spPr>
          <a:xfrm>
            <a:off x="6281737" y="3890962"/>
            <a:ext cx="914401" cy="254001"/>
          </a:xfrm>
          <a:prstGeom prst="rect">
            <a:avLst/>
          </a:prstGeom>
          <a:ln w="12700">
            <a:miter lim="400000"/>
          </a:ln>
        </p:spPr>
      </p:pic>
      <p:pic>
        <p:nvPicPr>
          <p:cNvPr id="231" name="slide 21 text15.png" descr="slide 21 text15"/>
          <p:cNvPicPr/>
          <p:nvPr/>
        </p:nvPicPr>
        <p:blipFill>
          <a:blip r:embed="rId19">
            <a:extLst/>
          </a:blip>
          <a:stretch>
            <a:fillRect/>
          </a:stretch>
        </p:blipFill>
        <p:spPr>
          <a:xfrm>
            <a:off x="6281737" y="4232275"/>
            <a:ext cx="914401" cy="254000"/>
          </a:xfrm>
          <a:prstGeom prst="rect">
            <a:avLst/>
          </a:prstGeom>
          <a:ln w="12700">
            <a:miter lim="400000"/>
          </a:ln>
        </p:spPr>
      </p:pic>
      <p:pic>
        <p:nvPicPr>
          <p:cNvPr id="232" name="slide 21 text16.png" descr="slide 21 text16"/>
          <p:cNvPicPr/>
          <p:nvPr/>
        </p:nvPicPr>
        <p:blipFill>
          <a:blip r:embed="rId20">
            <a:extLst/>
          </a:blip>
          <a:stretch>
            <a:fillRect/>
          </a:stretch>
        </p:blipFill>
        <p:spPr>
          <a:xfrm>
            <a:off x="6281737" y="4560887"/>
            <a:ext cx="914401" cy="254001"/>
          </a:xfrm>
          <a:prstGeom prst="rect">
            <a:avLst/>
          </a:prstGeom>
          <a:ln w="12700">
            <a:miter lim="400000"/>
          </a:ln>
        </p:spPr>
      </p:pic>
      <p:pic>
        <p:nvPicPr>
          <p:cNvPr id="233" name="slide 21 text17.png" descr="slide 21 text17"/>
          <p:cNvPicPr/>
          <p:nvPr/>
        </p:nvPicPr>
        <p:blipFill>
          <a:blip r:embed="rId21">
            <a:extLst/>
          </a:blip>
          <a:stretch>
            <a:fillRect/>
          </a:stretch>
        </p:blipFill>
        <p:spPr>
          <a:xfrm>
            <a:off x="6281737" y="4906962"/>
            <a:ext cx="914401" cy="254001"/>
          </a:xfrm>
          <a:prstGeom prst="rect">
            <a:avLst/>
          </a:prstGeom>
          <a:ln w="12700">
            <a:miter lim="400000"/>
          </a:ln>
        </p:spPr>
      </p:pic>
      <p:pic>
        <p:nvPicPr>
          <p:cNvPr id="234" name="slide 21 text18.png" descr="slide 21 text18"/>
          <p:cNvPicPr/>
          <p:nvPr/>
        </p:nvPicPr>
        <p:blipFill>
          <a:blip r:embed="rId22">
            <a:extLst/>
          </a:blip>
          <a:stretch>
            <a:fillRect/>
          </a:stretch>
        </p:blipFill>
        <p:spPr>
          <a:xfrm>
            <a:off x="6281737" y="5246687"/>
            <a:ext cx="914401" cy="254001"/>
          </a:xfrm>
          <a:prstGeom prst="rect">
            <a:avLst/>
          </a:prstGeom>
          <a:ln w="12700">
            <a:miter lim="400000"/>
          </a:ln>
        </p:spPr>
      </p:pic>
      <p:sp>
        <p:nvSpPr>
          <p:cNvPr id="235" name="Shape 235"/>
          <p:cNvSpPr/>
          <p:nvPr/>
        </p:nvSpPr>
        <p:spPr>
          <a:xfrm>
            <a:off x="3530600" y="2260309"/>
            <a:ext cx="3460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3300"/>
                </a:solidFill>
              </a:defRPr>
            </a:lvl1pPr>
          </a:lstStyle>
          <a:p>
            <a:pPr lvl="0">
              <a:defRPr b="0" sz="1800">
                <a:solidFill>
                  <a:srgbClr val="000000"/>
                </a:solidFill>
              </a:defRPr>
            </a:pPr>
            <a:r>
              <a:rPr b="1" sz="2000">
                <a:solidFill>
                  <a:srgbClr val="FF3300"/>
                </a:solidFill>
              </a:rPr>
              <a:t>i</a:t>
            </a:r>
          </a:p>
        </p:txBody>
      </p:sp>
      <p:pic>
        <p:nvPicPr>
          <p:cNvPr id="236" name="slide21titletext1a copy.png" descr="slide21titletext1a copy"/>
          <p:cNvPicPr/>
          <p:nvPr/>
        </p:nvPicPr>
        <p:blipFill>
          <a:blip r:embed="rId23">
            <a:extLst/>
          </a:blip>
          <a:stretch>
            <a:fillRect/>
          </a:stretch>
        </p:blipFill>
        <p:spPr>
          <a:xfrm>
            <a:off x="320675" y="1065212"/>
            <a:ext cx="5686425" cy="4349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35"/>
                                        </p:tgtEl>
                                        <p:attrNameLst>
                                          <p:attrName>style.visibility</p:attrName>
                                        </p:attrNameLst>
                                      </p:cBhvr>
                                      <p:to>
                                        <p:strVal val="visible"/>
                                      </p:to>
                                    </p:set>
                                    <p:anim calcmode="lin" valueType="num">
                                      <p:cBhvr>
                                        <p:cTn id="7" dur="500" fill="hold"/>
                                        <p:tgtEl>
                                          <p:spTgt spid="235"/>
                                        </p:tgtEl>
                                        <p:attrNameLst>
                                          <p:attrName>ppt_w</p:attrName>
                                        </p:attrNameLst>
                                      </p:cBhvr>
                                      <p:tavLst>
                                        <p:tav tm="0">
                                          <p:val>
                                            <p:fltVal val="0"/>
                                          </p:val>
                                        </p:tav>
                                        <p:tav tm="100000">
                                          <p:val>
                                            <p:strVal val="#ppt_w"/>
                                          </p:val>
                                        </p:tav>
                                      </p:tavLst>
                                    </p:anim>
                                    <p:anim calcmode="lin" valueType="num">
                                      <p:cBhvr>
                                        <p:cTn id="8" dur="500" fill="hold"/>
                                        <p:tgtEl>
                                          <p:spTgt spid="23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0" grpId="2" fill="hold">
                                  <p:stCondLst>
                                    <p:cond delay="0"/>
                                  </p:stCondLst>
                                  <p:iterate type="el" backwards="0">
                                    <p:tmAbs val="0"/>
                                  </p:iterate>
                                  <p:childTnLst>
                                    <p:set>
                                      <p:cBhvr>
                                        <p:cTn id="12" fill="hold"/>
                                        <p:tgtEl>
                                          <p:spTgt spid="216"/>
                                        </p:tgtEl>
                                        <p:attrNameLst>
                                          <p:attrName>style.visibility</p:attrName>
                                        </p:attrNameLst>
                                      </p:cBhvr>
                                      <p:to>
                                        <p:strVal val="visible"/>
                                      </p:to>
                                    </p:set>
                                    <p:animEffect filter="fade" transition="in">
                                      <p:cBhvr>
                                        <p:cTn id="13" dur="500"/>
                                        <p:tgtEl>
                                          <p:spTgt spid="216"/>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0" grpId="3" fill="hold">
                                  <p:stCondLst>
                                    <p:cond delay="0"/>
                                  </p:stCondLst>
                                  <p:iterate type="el" backwards="0">
                                    <p:tmAbs val="0"/>
                                  </p:iterate>
                                  <p:childTnLst>
                                    <p:set>
                                      <p:cBhvr>
                                        <p:cTn id="17" fill="hold"/>
                                        <p:tgtEl>
                                          <p:spTgt spid="217"/>
                                        </p:tgtEl>
                                        <p:attrNameLst>
                                          <p:attrName>style.visibility</p:attrName>
                                        </p:attrNameLst>
                                      </p:cBhvr>
                                      <p:to>
                                        <p:strVal val="visible"/>
                                      </p:to>
                                    </p:set>
                                    <p:animEffect filter="fade" transition="in">
                                      <p:cBhvr>
                                        <p:cTn id="18" dur="500"/>
                                        <p:tgtEl>
                                          <p:spTgt spid="217"/>
                                        </p:tgtEl>
                                      </p:cBhvr>
                                    </p:animEffect>
                                  </p:childTnLst>
                                </p:cTn>
                              </p:par>
                            </p:childTnLst>
                          </p:cTn>
                        </p:par>
                        <p:par>
                          <p:cTn id="19" fill="hold">
                            <p:stCondLst>
                              <p:cond delay="500"/>
                            </p:stCondLst>
                            <p:childTnLst>
                              <p:par>
                                <p:cTn id="20" nodeType="afterEffect" presetClass="entr" presetSubtype="0" presetID="10" grpId="4" fill="hold">
                                  <p:stCondLst>
                                    <p:cond delay="0"/>
                                  </p:stCondLst>
                                  <p:iterate type="el" backwards="0">
                                    <p:tmAbs val="0"/>
                                  </p:iterate>
                                  <p:childTnLst>
                                    <p:set>
                                      <p:cBhvr>
                                        <p:cTn id="21" fill="hold"/>
                                        <p:tgtEl>
                                          <p:spTgt spid="223"/>
                                        </p:tgtEl>
                                        <p:attrNameLst>
                                          <p:attrName>style.visibility</p:attrName>
                                        </p:attrNameLst>
                                      </p:cBhvr>
                                      <p:to>
                                        <p:strVal val="visible"/>
                                      </p:to>
                                    </p:set>
                                    <p:animEffect filter="fade" transition="in">
                                      <p:cBhvr>
                                        <p:cTn id="22" dur="500"/>
                                        <p:tgtEl>
                                          <p:spTgt spid="223"/>
                                        </p:tgtEl>
                                      </p:cBhvr>
                                    </p:animEffect>
                                  </p:childTnLst>
                                </p:cTn>
                              </p:par>
                            </p:childTnLst>
                          </p:cTn>
                        </p:par>
                        <p:par>
                          <p:cTn id="23" fill="hold">
                            <p:stCondLst>
                              <p:cond delay="1000"/>
                            </p:stCondLst>
                            <p:childTnLst>
                              <p:par>
                                <p:cTn id="24" nodeType="afterEffect" presetClass="entr" presetSubtype="0" presetID="10" grpId="5" fill="hold">
                                  <p:stCondLst>
                                    <p:cond delay="0"/>
                                  </p:stCondLst>
                                  <p:iterate type="el" backwards="0">
                                    <p:tmAbs val="0"/>
                                  </p:iterate>
                                  <p:childTnLst>
                                    <p:set>
                                      <p:cBhvr>
                                        <p:cTn id="25" fill="hold"/>
                                        <p:tgtEl>
                                          <p:spTgt spid="229"/>
                                        </p:tgtEl>
                                        <p:attrNameLst>
                                          <p:attrName>style.visibility</p:attrName>
                                        </p:attrNameLst>
                                      </p:cBhvr>
                                      <p:to>
                                        <p:strVal val="visible"/>
                                      </p:to>
                                    </p:set>
                                    <p:animEffect filter="fade" transition="in">
                                      <p:cBhvr>
                                        <p:cTn id="26" dur="500"/>
                                        <p:tgtEl>
                                          <p:spTgt spid="229"/>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0" grpId="6" fill="hold">
                                  <p:stCondLst>
                                    <p:cond delay="0"/>
                                  </p:stCondLst>
                                  <p:iterate type="el" backwards="0">
                                    <p:tmAbs val="0"/>
                                  </p:iterate>
                                  <p:childTnLst>
                                    <p:set>
                                      <p:cBhvr>
                                        <p:cTn id="30" fill="hold"/>
                                        <p:tgtEl>
                                          <p:spTgt spid="218"/>
                                        </p:tgtEl>
                                        <p:attrNameLst>
                                          <p:attrName>style.visibility</p:attrName>
                                        </p:attrNameLst>
                                      </p:cBhvr>
                                      <p:to>
                                        <p:strVal val="visible"/>
                                      </p:to>
                                    </p:set>
                                    <p:animEffect filter="fade" transition="in">
                                      <p:cBhvr>
                                        <p:cTn id="31" dur="500"/>
                                        <p:tgtEl>
                                          <p:spTgt spid="218"/>
                                        </p:tgtEl>
                                      </p:cBhvr>
                                    </p:animEffect>
                                  </p:childTnLst>
                                </p:cTn>
                              </p:par>
                            </p:childTnLst>
                          </p:cTn>
                        </p:par>
                        <p:par>
                          <p:cTn id="32" fill="hold">
                            <p:stCondLst>
                              <p:cond delay="500"/>
                            </p:stCondLst>
                            <p:childTnLst>
                              <p:par>
                                <p:cTn id="33" nodeType="afterEffect" presetClass="entr" presetSubtype="0" presetID="10" grpId="7" fill="hold">
                                  <p:stCondLst>
                                    <p:cond delay="0"/>
                                  </p:stCondLst>
                                  <p:iterate type="el" backwards="0">
                                    <p:tmAbs val="0"/>
                                  </p:iterate>
                                  <p:childTnLst>
                                    <p:set>
                                      <p:cBhvr>
                                        <p:cTn id="34" fill="hold"/>
                                        <p:tgtEl>
                                          <p:spTgt spid="224"/>
                                        </p:tgtEl>
                                        <p:attrNameLst>
                                          <p:attrName>style.visibility</p:attrName>
                                        </p:attrNameLst>
                                      </p:cBhvr>
                                      <p:to>
                                        <p:strVal val="visible"/>
                                      </p:to>
                                    </p:set>
                                    <p:animEffect filter="fade" transition="in">
                                      <p:cBhvr>
                                        <p:cTn id="35" dur="500"/>
                                        <p:tgtEl>
                                          <p:spTgt spid="224"/>
                                        </p:tgtEl>
                                      </p:cBhvr>
                                    </p:animEffect>
                                  </p:childTnLst>
                                </p:cTn>
                              </p:par>
                            </p:childTnLst>
                          </p:cTn>
                        </p:par>
                        <p:par>
                          <p:cTn id="36" fill="hold">
                            <p:stCondLst>
                              <p:cond delay="1000"/>
                            </p:stCondLst>
                            <p:childTnLst>
                              <p:par>
                                <p:cTn id="37" nodeType="afterEffect" presetClass="entr" presetSubtype="0" presetID="10" grpId="8" fill="hold">
                                  <p:stCondLst>
                                    <p:cond delay="0"/>
                                  </p:stCondLst>
                                  <p:iterate type="el" backwards="0">
                                    <p:tmAbs val="0"/>
                                  </p:iterate>
                                  <p:childTnLst>
                                    <p:set>
                                      <p:cBhvr>
                                        <p:cTn id="38" fill="hold"/>
                                        <p:tgtEl>
                                          <p:spTgt spid="230"/>
                                        </p:tgtEl>
                                        <p:attrNameLst>
                                          <p:attrName>style.visibility</p:attrName>
                                        </p:attrNameLst>
                                      </p:cBhvr>
                                      <p:to>
                                        <p:strVal val="visible"/>
                                      </p:to>
                                    </p:set>
                                    <p:animEffect filter="fade" transition="in">
                                      <p:cBhvr>
                                        <p:cTn id="39" dur="500"/>
                                        <p:tgtEl>
                                          <p:spTgt spid="230"/>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0" grpId="9" fill="hold">
                                  <p:stCondLst>
                                    <p:cond delay="0"/>
                                  </p:stCondLst>
                                  <p:iterate type="el" backwards="0">
                                    <p:tmAbs val="0"/>
                                  </p:iterate>
                                  <p:childTnLst>
                                    <p:set>
                                      <p:cBhvr>
                                        <p:cTn id="43" fill="hold"/>
                                        <p:tgtEl>
                                          <p:spTgt spid="219"/>
                                        </p:tgtEl>
                                        <p:attrNameLst>
                                          <p:attrName>style.visibility</p:attrName>
                                        </p:attrNameLst>
                                      </p:cBhvr>
                                      <p:to>
                                        <p:strVal val="visible"/>
                                      </p:to>
                                    </p:set>
                                    <p:animEffect filter="fade" transition="in">
                                      <p:cBhvr>
                                        <p:cTn id="44" dur="500"/>
                                        <p:tgtEl>
                                          <p:spTgt spid="219"/>
                                        </p:tgtEl>
                                      </p:cBhvr>
                                    </p:animEffect>
                                  </p:childTnLst>
                                </p:cTn>
                              </p:par>
                            </p:childTnLst>
                          </p:cTn>
                        </p:par>
                        <p:par>
                          <p:cTn id="45" fill="hold">
                            <p:stCondLst>
                              <p:cond delay="500"/>
                            </p:stCondLst>
                            <p:childTnLst>
                              <p:par>
                                <p:cTn id="46" nodeType="afterEffect" presetClass="entr" presetSubtype="0" presetID="10" grpId="10" fill="hold">
                                  <p:stCondLst>
                                    <p:cond delay="0"/>
                                  </p:stCondLst>
                                  <p:iterate type="el" backwards="0">
                                    <p:tmAbs val="0"/>
                                  </p:iterate>
                                  <p:childTnLst>
                                    <p:set>
                                      <p:cBhvr>
                                        <p:cTn id="47" fill="hold"/>
                                        <p:tgtEl>
                                          <p:spTgt spid="225"/>
                                        </p:tgtEl>
                                        <p:attrNameLst>
                                          <p:attrName>style.visibility</p:attrName>
                                        </p:attrNameLst>
                                      </p:cBhvr>
                                      <p:to>
                                        <p:strVal val="visible"/>
                                      </p:to>
                                    </p:set>
                                    <p:animEffect filter="fade" transition="in">
                                      <p:cBhvr>
                                        <p:cTn id="48" dur="500"/>
                                        <p:tgtEl>
                                          <p:spTgt spid="225"/>
                                        </p:tgtEl>
                                      </p:cBhvr>
                                    </p:animEffect>
                                  </p:childTnLst>
                                </p:cTn>
                              </p:par>
                            </p:childTnLst>
                          </p:cTn>
                        </p:par>
                        <p:par>
                          <p:cTn id="49" fill="hold">
                            <p:stCondLst>
                              <p:cond delay="1000"/>
                            </p:stCondLst>
                            <p:childTnLst>
                              <p:par>
                                <p:cTn id="50" nodeType="afterEffect" presetClass="entr" presetSubtype="0" presetID="10" grpId="11" fill="hold">
                                  <p:stCondLst>
                                    <p:cond delay="0"/>
                                  </p:stCondLst>
                                  <p:iterate type="el" backwards="0">
                                    <p:tmAbs val="0"/>
                                  </p:iterate>
                                  <p:childTnLst>
                                    <p:set>
                                      <p:cBhvr>
                                        <p:cTn id="51" fill="hold"/>
                                        <p:tgtEl>
                                          <p:spTgt spid="231"/>
                                        </p:tgtEl>
                                        <p:attrNameLst>
                                          <p:attrName>style.visibility</p:attrName>
                                        </p:attrNameLst>
                                      </p:cBhvr>
                                      <p:to>
                                        <p:strVal val="visible"/>
                                      </p:to>
                                    </p:set>
                                    <p:animEffect filter="fade" transition="in">
                                      <p:cBhvr>
                                        <p:cTn id="52" dur="500"/>
                                        <p:tgtEl>
                                          <p:spTgt spid="231"/>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0" grpId="12" fill="hold">
                                  <p:stCondLst>
                                    <p:cond delay="0"/>
                                  </p:stCondLst>
                                  <p:iterate type="el" backwards="0">
                                    <p:tmAbs val="0"/>
                                  </p:iterate>
                                  <p:childTnLst>
                                    <p:set>
                                      <p:cBhvr>
                                        <p:cTn id="56" fill="hold"/>
                                        <p:tgtEl>
                                          <p:spTgt spid="220"/>
                                        </p:tgtEl>
                                        <p:attrNameLst>
                                          <p:attrName>style.visibility</p:attrName>
                                        </p:attrNameLst>
                                      </p:cBhvr>
                                      <p:to>
                                        <p:strVal val="visible"/>
                                      </p:to>
                                    </p:set>
                                    <p:animEffect filter="fade" transition="in">
                                      <p:cBhvr>
                                        <p:cTn id="57" dur="500"/>
                                        <p:tgtEl>
                                          <p:spTgt spid="220"/>
                                        </p:tgtEl>
                                      </p:cBhvr>
                                    </p:animEffect>
                                  </p:childTnLst>
                                </p:cTn>
                              </p:par>
                            </p:childTnLst>
                          </p:cTn>
                        </p:par>
                        <p:par>
                          <p:cTn id="58" fill="hold">
                            <p:stCondLst>
                              <p:cond delay="500"/>
                            </p:stCondLst>
                            <p:childTnLst>
                              <p:par>
                                <p:cTn id="59" nodeType="afterEffect" presetClass="entr" presetSubtype="0" presetID="10" grpId="13" fill="hold">
                                  <p:stCondLst>
                                    <p:cond delay="0"/>
                                  </p:stCondLst>
                                  <p:iterate type="el" backwards="0">
                                    <p:tmAbs val="0"/>
                                  </p:iterate>
                                  <p:childTnLst>
                                    <p:set>
                                      <p:cBhvr>
                                        <p:cTn id="60" fill="hold"/>
                                        <p:tgtEl>
                                          <p:spTgt spid="226"/>
                                        </p:tgtEl>
                                        <p:attrNameLst>
                                          <p:attrName>style.visibility</p:attrName>
                                        </p:attrNameLst>
                                      </p:cBhvr>
                                      <p:to>
                                        <p:strVal val="visible"/>
                                      </p:to>
                                    </p:set>
                                    <p:animEffect filter="fade" transition="in">
                                      <p:cBhvr>
                                        <p:cTn id="61" dur="500"/>
                                        <p:tgtEl>
                                          <p:spTgt spid="226"/>
                                        </p:tgtEl>
                                      </p:cBhvr>
                                    </p:animEffect>
                                  </p:childTnLst>
                                </p:cTn>
                              </p:par>
                            </p:childTnLst>
                          </p:cTn>
                        </p:par>
                        <p:par>
                          <p:cTn id="62" fill="hold">
                            <p:stCondLst>
                              <p:cond delay="1000"/>
                            </p:stCondLst>
                            <p:childTnLst>
                              <p:par>
                                <p:cTn id="63" nodeType="afterEffect" presetClass="entr" presetSubtype="0" presetID="10" grpId="14" fill="hold">
                                  <p:stCondLst>
                                    <p:cond delay="0"/>
                                  </p:stCondLst>
                                  <p:iterate type="el" backwards="0">
                                    <p:tmAbs val="0"/>
                                  </p:iterate>
                                  <p:childTnLst>
                                    <p:set>
                                      <p:cBhvr>
                                        <p:cTn id="64" fill="hold"/>
                                        <p:tgtEl>
                                          <p:spTgt spid="232"/>
                                        </p:tgtEl>
                                        <p:attrNameLst>
                                          <p:attrName>style.visibility</p:attrName>
                                        </p:attrNameLst>
                                      </p:cBhvr>
                                      <p:to>
                                        <p:strVal val="visible"/>
                                      </p:to>
                                    </p:set>
                                    <p:animEffect filter="fade" transition="in">
                                      <p:cBhvr>
                                        <p:cTn id="65" dur="500"/>
                                        <p:tgtEl>
                                          <p:spTgt spid="232"/>
                                        </p:tgtEl>
                                      </p:cBhvr>
                                    </p:animEffect>
                                  </p:childTnLst>
                                </p:cTn>
                              </p:par>
                            </p:childTnLst>
                          </p:cTn>
                        </p:par>
                      </p:childTnLst>
                    </p:cTn>
                  </p:par>
                  <p:par>
                    <p:cTn id="66" fill="hold">
                      <p:stCondLst>
                        <p:cond delay="indefinite"/>
                      </p:stCondLst>
                      <p:childTnLst>
                        <p:par>
                          <p:cTn id="67" fill="hold">
                            <p:stCondLst>
                              <p:cond delay="0"/>
                            </p:stCondLst>
                            <p:childTnLst>
                              <p:par>
                                <p:cTn id="68" nodeType="clickEffect" presetClass="entr" presetSubtype="0" presetID="10" grpId="15" fill="hold">
                                  <p:stCondLst>
                                    <p:cond delay="0"/>
                                  </p:stCondLst>
                                  <p:iterate type="el" backwards="0">
                                    <p:tmAbs val="0"/>
                                  </p:iterate>
                                  <p:childTnLst>
                                    <p:set>
                                      <p:cBhvr>
                                        <p:cTn id="69" fill="hold"/>
                                        <p:tgtEl>
                                          <p:spTgt spid="221"/>
                                        </p:tgtEl>
                                        <p:attrNameLst>
                                          <p:attrName>style.visibility</p:attrName>
                                        </p:attrNameLst>
                                      </p:cBhvr>
                                      <p:to>
                                        <p:strVal val="visible"/>
                                      </p:to>
                                    </p:set>
                                    <p:animEffect filter="fade" transition="in">
                                      <p:cBhvr>
                                        <p:cTn id="70" dur="500"/>
                                        <p:tgtEl>
                                          <p:spTgt spid="221"/>
                                        </p:tgtEl>
                                      </p:cBhvr>
                                    </p:animEffect>
                                  </p:childTnLst>
                                </p:cTn>
                              </p:par>
                            </p:childTnLst>
                          </p:cTn>
                        </p:par>
                        <p:par>
                          <p:cTn id="71" fill="hold">
                            <p:stCondLst>
                              <p:cond delay="500"/>
                            </p:stCondLst>
                            <p:childTnLst>
                              <p:par>
                                <p:cTn id="72" nodeType="afterEffect" presetClass="entr" presetSubtype="0" presetID="10" grpId="16" fill="hold">
                                  <p:stCondLst>
                                    <p:cond delay="0"/>
                                  </p:stCondLst>
                                  <p:iterate type="el" backwards="0">
                                    <p:tmAbs val="0"/>
                                  </p:iterate>
                                  <p:childTnLst>
                                    <p:set>
                                      <p:cBhvr>
                                        <p:cTn id="73" fill="hold"/>
                                        <p:tgtEl>
                                          <p:spTgt spid="227"/>
                                        </p:tgtEl>
                                        <p:attrNameLst>
                                          <p:attrName>style.visibility</p:attrName>
                                        </p:attrNameLst>
                                      </p:cBhvr>
                                      <p:to>
                                        <p:strVal val="visible"/>
                                      </p:to>
                                    </p:set>
                                    <p:animEffect filter="fade" transition="in">
                                      <p:cBhvr>
                                        <p:cTn id="74" dur="500"/>
                                        <p:tgtEl>
                                          <p:spTgt spid="227"/>
                                        </p:tgtEl>
                                      </p:cBhvr>
                                    </p:animEffect>
                                  </p:childTnLst>
                                </p:cTn>
                              </p:par>
                            </p:childTnLst>
                          </p:cTn>
                        </p:par>
                        <p:par>
                          <p:cTn id="75" fill="hold">
                            <p:stCondLst>
                              <p:cond delay="1000"/>
                            </p:stCondLst>
                            <p:childTnLst>
                              <p:par>
                                <p:cTn id="76" nodeType="afterEffect" presetClass="entr" presetSubtype="0" presetID="10" grpId="17" fill="hold">
                                  <p:stCondLst>
                                    <p:cond delay="0"/>
                                  </p:stCondLst>
                                  <p:iterate type="el" backwards="0">
                                    <p:tmAbs val="0"/>
                                  </p:iterate>
                                  <p:childTnLst>
                                    <p:set>
                                      <p:cBhvr>
                                        <p:cTn id="77" fill="hold"/>
                                        <p:tgtEl>
                                          <p:spTgt spid="233"/>
                                        </p:tgtEl>
                                        <p:attrNameLst>
                                          <p:attrName>style.visibility</p:attrName>
                                        </p:attrNameLst>
                                      </p:cBhvr>
                                      <p:to>
                                        <p:strVal val="visible"/>
                                      </p:to>
                                    </p:set>
                                    <p:animEffect filter="fade" transition="in">
                                      <p:cBhvr>
                                        <p:cTn id="78" dur="500"/>
                                        <p:tgtEl>
                                          <p:spTgt spid="233"/>
                                        </p:tgtEl>
                                      </p:cBhvr>
                                    </p:animEffect>
                                  </p:childTnLst>
                                </p:cTn>
                              </p:par>
                            </p:childTnLst>
                          </p:cTn>
                        </p:par>
                      </p:childTnLst>
                    </p:cTn>
                  </p:par>
                  <p:par>
                    <p:cTn id="79" fill="hold">
                      <p:stCondLst>
                        <p:cond delay="indefinite"/>
                      </p:stCondLst>
                      <p:childTnLst>
                        <p:par>
                          <p:cTn id="80" fill="hold">
                            <p:stCondLst>
                              <p:cond delay="0"/>
                            </p:stCondLst>
                            <p:childTnLst>
                              <p:par>
                                <p:cTn id="81" nodeType="clickEffect" presetClass="entr" presetSubtype="0" presetID="10" grpId="18" fill="hold">
                                  <p:stCondLst>
                                    <p:cond delay="0"/>
                                  </p:stCondLst>
                                  <p:iterate type="el" backwards="0">
                                    <p:tmAbs val="0"/>
                                  </p:iterate>
                                  <p:childTnLst>
                                    <p:set>
                                      <p:cBhvr>
                                        <p:cTn id="82" fill="hold"/>
                                        <p:tgtEl>
                                          <p:spTgt spid="222"/>
                                        </p:tgtEl>
                                        <p:attrNameLst>
                                          <p:attrName>style.visibility</p:attrName>
                                        </p:attrNameLst>
                                      </p:cBhvr>
                                      <p:to>
                                        <p:strVal val="visible"/>
                                      </p:to>
                                    </p:set>
                                    <p:animEffect filter="fade" transition="in">
                                      <p:cBhvr>
                                        <p:cTn id="83" dur="500"/>
                                        <p:tgtEl>
                                          <p:spTgt spid="222"/>
                                        </p:tgtEl>
                                      </p:cBhvr>
                                    </p:animEffect>
                                  </p:childTnLst>
                                </p:cTn>
                              </p:par>
                            </p:childTnLst>
                          </p:cTn>
                        </p:par>
                        <p:par>
                          <p:cTn id="84" fill="hold">
                            <p:stCondLst>
                              <p:cond delay="500"/>
                            </p:stCondLst>
                            <p:childTnLst>
                              <p:par>
                                <p:cTn id="85" nodeType="afterEffect" presetClass="entr" presetSubtype="0" presetID="10" grpId="19" fill="hold">
                                  <p:stCondLst>
                                    <p:cond delay="0"/>
                                  </p:stCondLst>
                                  <p:iterate type="el" backwards="0">
                                    <p:tmAbs val="0"/>
                                  </p:iterate>
                                  <p:childTnLst>
                                    <p:set>
                                      <p:cBhvr>
                                        <p:cTn id="86" fill="hold"/>
                                        <p:tgtEl>
                                          <p:spTgt spid="228"/>
                                        </p:tgtEl>
                                        <p:attrNameLst>
                                          <p:attrName>style.visibility</p:attrName>
                                        </p:attrNameLst>
                                      </p:cBhvr>
                                      <p:to>
                                        <p:strVal val="visible"/>
                                      </p:to>
                                    </p:set>
                                    <p:animEffect filter="fade" transition="in">
                                      <p:cBhvr>
                                        <p:cTn id="87" dur="500"/>
                                        <p:tgtEl>
                                          <p:spTgt spid="228"/>
                                        </p:tgtEl>
                                      </p:cBhvr>
                                    </p:animEffect>
                                  </p:childTnLst>
                                </p:cTn>
                              </p:par>
                            </p:childTnLst>
                          </p:cTn>
                        </p:par>
                        <p:par>
                          <p:cTn id="88" fill="hold">
                            <p:stCondLst>
                              <p:cond delay="1000"/>
                            </p:stCondLst>
                            <p:childTnLst>
                              <p:par>
                                <p:cTn id="89" nodeType="afterEffect" presetClass="entr" presetSubtype="0" presetID="10" grpId="20" fill="hold">
                                  <p:stCondLst>
                                    <p:cond delay="0"/>
                                  </p:stCondLst>
                                  <p:iterate type="el" backwards="0">
                                    <p:tmAbs val="0"/>
                                  </p:iterate>
                                  <p:childTnLst>
                                    <p:set>
                                      <p:cBhvr>
                                        <p:cTn id="90" fill="hold"/>
                                        <p:tgtEl>
                                          <p:spTgt spid="234"/>
                                        </p:tgtEl>
                                        <p:attrNameLst>
                                          <p:attrName>style.visibility</p:attrName>
                                        </p:attrNameLst>
                                      </p:cBhvr>
                                      <p:to>
                                        <p:strVal val="visible"/>
                                      </p:to>
                                    </p:set>
                                    <p:animEffect filter="fade" transition="in">
                                      <p:cBhvr>
                                        <p:cTn id="91" dur="500"/>
                                        <p:tgtEl>
                                          <p:spTgt spid="234"/>
                                        </p:tgtEl>
                                      </p:cBhvr>
                                    </p:animEffect>
                                  </p:childTnLst>
                                </p:cTn>
                              </p:par>
                            </p:childTnLst>
                          </p:cTn>
                        </p:par>
                      </p:childTnLst>
                    </p:cTn>
                  </p:par>
                  <p:par>
                    <p:cTn id="92" fill="hold">
                      <p:stCondLst>
                        <p:cond delay="indefinite"/>
                      </p:stCondLst>
                      <p:childTnLst>
                        <p:par>
                          <p:cTn id="93" fill="hold">
                            <p:stCondLst>
                              <p:cond delay="0"/>
                            </p:stCondLst>
                            <p:childTnLst>
                              <p:par>
                                <p:cTn id="94" nodeType="clickEffect" presetClass="entr" presetSubtype="0" presetID="1" grpId="21" fill="hold">
                                  <p:stCondLst>
                                    <p:cond delay="0"/>
                                  </p:stCondLst>
                                  <p:iterate type="el" backwards="0">
                                    <p:tmAbs val="0"/>
                                  </p:iterate>
                                  <p:childTnLst>
                                    <p:set>
                                      <p:cBhvr>
                                        <p:cTn id="95" fill="hold"/>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4" grpId="7"/>
      <p:bldP build="whole" bldLvl="1" animBg="1" rev="0" advAuto="0" spid="227" grpId="16"/>
      <p:bldP build="whole" bldLvl="1" animBg="1" rev="0" advAuto="0" spid="220" grpId="12"/>
      <p:bldP build="whole" bldLvl="1" animBg="1" rev="0" advAuto="0" spid="231" grpId="11"/>
      <p:bldP build="whole" bldLvl="1" animBg="1" rev="0" advAuto="0" spid="229" grpId="5"/>
      <p:bldP build="whole" bldLvl="1" animBg="1" rev="0" advAuto="0" spid="222" grpId="18"/>
      <p:bldP build="whole" bldLvl="1" animBg="1" rev="0" advAuto="0" spid="221" grpId="15"/>
      <p:bldP build="whole" bldLvl="1" animBg="1" rev="0" advAuto="0" spid="232" grpId="14"/>
      <p:bldP build="whole" bldLvl="1" animBg="1" rev="0" advAuto="0" spid="235" grpId="1"/>
      <p:bldP build="whole" bldLvl="1" animBg="1" rev="0" advAuto="0" spid="233" grpId="17"/>
      <p:bldP build="whole" bldLvl="1" animBg="1" rev="0" advAuto="0" spid="223" grpId="4"/>
      <p:bldP build="whole" bldLvl="1" animBg="1" rev="0" advAuto="0" spid="216" grpId="2"/>
      <p:bldP build="whole" bldLvl="1" animBg="1" rev="0" advAuto="0" spid="228" grpId="19"/>
      <p:bldP build="whole" bldLvl="1" animBg="1" rev="0" advAuto="0" spid="225" grpId="10"/>
      <p:bldP build="whole" bldLvl="1" animBg="1" rev="0" advAuto="0" spid="219" grpId="9"/>
      <p:bldP build="whole" bldLvl="1" animBg="1" rev="0" advAuto="0" spid="218" grpId="6"/>
      <p:bldP build="whole" bldLvl="1" animBg="1" rev="0" advAuto="0" spid="230" grpId="8"/>
      <p:bldP build="whole" bldLvl="1" animBg="1" rev="0" advAuto="0" spid="234" grpId="20"/>
      <p:bldP build="whole" bldLvl="1" animBg="1" rev="0" advAuto="0" spid="226" grpId="13"/>
      <p:bldP build="whole" bldLvl="1" animBg="1" rev="0" advAuto="0" spid="217" grpId="3"/>
      <p:bldP build="whole" bldLvl="1" animBg="1" rev="0" advAuto="0" spid="214" grpId="2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22 of 56</a:t>
            </a:r>
          </a:p>
        </p:txBody>
      </p:sp>
      <p:pic>
        <p:nvPicPr>
          <p:cNvPr id="239"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40"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41" name="Shape 241"/>
          <p:cNvSpPr/>
          <p:nvPr/>
        </p:nvSpPr>
        <p:spPr>
          <a:xfrm>
            <a:off x="338137" y="1950747"/>
            <a:ext cx="84201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2.</a:t>
            </a:r>
            <a:r>
              <a:rPr b="1" sz="2000"/>
              <a:t>    </a:t>
            </a:r>
            <a:r>
              <a:rPr sz="2000"/>
              <a:t>The verbs </a:t>
            </a:r>
            <a:r>
              <a:rPr b="1" sz="2000"/>
              <a:t>poder, poner</a:t>
            </a:r>
            <a:r>
              <a:rPr sz="2000"/>
              <a:t>, and </a:t>
            </a:r>
            <a:r>
              <a:rPr b="1" sz="2000"/>
              <a:t>saber</a:t>
            </a:r>
            <a:r>
              <a:rPr sz="2000"/>
              <a:t> all have a __ in the stem.</a:t>
            </a:r>
          </a:p>
        </p:txBody>
      </p:sp>
      <p:pic>
        <p:nvPicPr>
          <p:cNvPr id="242" name="slide 22 pic1b.png" descr="slide 22 pic1b"/>
          <p:cNvPicPr/>
          <p:nvPr/>
        </p:nvPicPr>
        <p:blipFill>
          <a:blip r:embed="rId4">
            <a:extLst/>
          </a:blip>
          <a:stretch>
            <a:fillRect/>
          </a:stretch>
        </p:blipFill>
        <p:spPr>
          <a:xfrm>
            <a:off x="1390650" y="2978150"/>
            <a:ext cx="6361113" cy="2667000"/>
          </a:xfrm>
          <a:prstGeom prst="rect">
            <a:avLst/>
          </a:prstGeom>
          <a:ln w="12700">
            <a:miter lim="400000"/>
          </a:ln>
        </p:spPr>
      </p:pic>
      <p:pic>
        <p:nvPicPr>
          <p:cNvPr id="243" name="slide 22 text1.png" descr="slide 22 text1"/>
          <p:cNvPicPr/>
          <p:nvPr/>
        </p:nvPicPr>
        <p:blipFill>
          <a:blip r:embed="rId5">
            <a:extLst/>
          </a:blip>
          <a:stretch>
            <a:fillRect/>
          </a:stretch>
        </p:blipFill>
        <p:spPr>
          <a:xfrm>
            <a:off x="3538537" y="3529012"/>
            <a:ext cx="1028701" cy="254001"/>
          </a:xfrm>
          <a:prstGeom prst="rect">
            <a:avLst/>
          </a:prstGeom>
          <a:ln w="12700">
            <a:miter lim="400000"/>
          </a:ln>
        </p:spPr>
      </p:pic>
      <p:pic>
        <p:nvPicPr>
          <p:cNvPr id="244" name="slide 22 text2.png" descr="slide 22 text2"/>
          <p:cNvPicPr/>
          <p:nvPr/>
        </p:nvPicPr>
        <p:blipFill>
          <a:blip r:embed="rId6">
            <a:extLst/>
          </a:blip>
          <a:stretch>
            <a:fillRect/>
          </a:stretch>
        </p:blipFill>
        <p:spPr>
          <a:xfrm>
            <a:off x="3538537" y="3870325"/>
            <a:ext cx="1028701" cy="254000"/>
          </a:xfrm>
          <a:prstGeom prst="rect">
            <a:avLst/>
          </a:prstGeom>
          <a:ln w="12700">
            <a:miter lim="400000"/>
          </a:ln>
        </p:spPr>
      </p:pic>
      <p:pic>
        <p:nvPicPr>
          <p:cNvPr id="245" name="slide 22 text3.png" descr="slide 22 text3"/>
          <p:cNvPicPr/>
          <p:nvPr/>
        </p:nvPicPr>
        <p:blipFill>
          <a:blip r:embed="rId7">
            <a:extLst/>
          </a:blip>
          <a:stretch>
            <a:fillRect/>
          </a:stretch>
        </p:blipFill>
        <p:spPr>
          <a:xfrm>
            <a:off x="3538537" y="4203700"/>
            <a:ext cx="1028701" cy="254000"/>
          </a:xfrm>
          <a:prstGeom prst="rect">
            <a:avLst/>
          </a:prstGeom>
          <a:ln w="12700">
            <a:miter lim="400000"/>
          </a:ln>
        </p:spPr>
      </p:pic>
      <p:pic>
        <p:nvPicPr>
          <p:cNvPr id="246" name="slide 22 text4.png" descr="slide 22 text4"/>
          <p:cNvPicPr/>
          <p:nvPr/>
        </p:nvPicPr>
        <p:blipFill>
          <a:blip r:embed="rId8">
            <a:extLst/>
          </a:blip>
          <a:stretch>
            <a:fillRect/>
          </a:stretch>
        </p:blipFill>
        <p:spPr>
          <a:xfrm>
            <a:off x="3538537" y="4541837"/>
            <a:ext cx="1028701" cy="254001"/>
          </a:xfrm>
          <a:prstGeom prst="rect">
            <a:avLst/>
          </a:prstGeom>
          <a:ln w="12700">
            <a:miter lim="400000"/>
          </a:ln>
        </p:spPr>
      </p:pic>
      <p:pic>
        <p:nvPicPr>
          <p:cNvPr id="247" name="slide 22 text5.png" descr="slide 22 text5"/>
          <p:cNvPicPr/>
          <p:nvPr/>
        </p:nvPicPr>
        <p:blipFill>
          <a:blip r:embed="rId9">
            <a:extLst/>
          </a:blip>
          <a:stretch>
            <a:fillRect/>
          </a:stretch>
        </p:blipFill>
        <p:spPr>
          <a:xfrm>
            <a:off x="3538537" y="4881562"/>
            <a:ext cx="1028701" cy="254001"/>
          </a:xfrm>
          <a:prstGeom prst="rect">
            <a:avLst/>
          </a:prstGeom>
          <a:ln w="12700">
            <a:miter lim="400000"/>
          </a:ln>
        </p:spPr>
      </p:pic>
      <p:pic>
        <p:nvPicPr>
          <p:cNvPr id="248" name="slide 22 text6.png" descr="slide 22 text6"/>
          <p:cNvPicPr/>
          <p:nvPr/>
        </p:nvPicPr>
        <p:blipFill>
          <a:blip r:embed="rId10">
            <a:extLst/>
          </a:blip>
          <a:stretch>
            <a:fillRect/>
          </a:stretch>
        </p:blipFill>
        <p:spPr>
          <a:xfrm>
            <a:off x="3538537" y="5224462"/>
            <a:ext cx="1028701" cy="254001"/>
          </a:xfrm>
          <a:prstGeom prst="rect">
            <a:avLst/>
          </a:prstGeom>
          <a:ln w="12700">
            <a:miter lim="400000"/>
          </a:ln>
        </p:spPr>
      </p:pic>
      <p:pic>
        <p:nvPicPr>
          <p:cNvPr id="249" name="slide 22 text7.png" descr="slide 22 text7"/>
          <p:cNvPicPr/>
          <p:nvPr/>
        </p:nvPicPr>
        <p:blipFill>
          <a:blip r:embed="rId11">
            <a:extLst/>
          </a:blip>
          <a:stretch>
            <a:fillRect/>
          </a:stretch>
        </p:blipFill>
        <p:spPr>
          <a:xfrm>
            <a:off x="4906962" y="3525837"/>
            <a:ext cx="1016001" cy="254001"/>
          </a:xfrm>
          <a:prstGeom prst="rect">
            <a:avLst/>
          </a:prstGeom>
          <a:ln w="12700">
            <a:miter lim="400000"/>
          </a:ln>
        </p:spPr>
      </p:pic>
      <p:pic>
        <p:nvPicPr>
          <p:cNvPr id="250" name="slide 22 text8.png" descr="slide 22 text8"/>
          <p:cNvPicPr/>
          <p:nvPr/>
        </p:nvPicPr>
        <p:blipFill>
          <a:blip r:embed="rId12">
            <a:extLst/>
          </a:blip>
          <a:stretch>
            <a:fillRect/>
          </a:stretch>
        </p:blipFill>
        <p:spPr>
          <a:xfrm>
            <a:off x="4906962" y="3868737"/>
            <a:ext cx="1016001" cy="254001"/>
          </a:xfrm>
          <a:prstGeom prst="rect">
            <a:avLst/>
          </a:prstGeom>
          <a:ln w="12700">
            <a:miter lim="400000"/>
          </a:ln>
        </p:spPr>
      </p:pic>
      <p:pic>
        <p:nvPicPr>
          <p:cNvPr id="251" name="slide 22 text9.png" descr="slide 22 text9"/>
          <p:cNvPicPr/>
          <p:nvPr/>
        </p:nvPicPr>
        <p:blipFill>
          <a:blip r:embed="rId13">
            <a:extLst/>
          </a:blip>
          <a:stretch>
            <a:fillRect/>
          </a:stretch>
        </p:blipFill>
        <p:spPr>
          <a:xfrm>
            <a:off x="4906962" y="4205287"/>
            <a:ext cx="1016001" cy="254001"/>
          </a:xfrm>
          <a:prstGeom prst="rect">
            <a:avLst/>
          </a:prstGeom>
          <a:ln w="12700">
            <a:miter lim="400000"/>
          </a:ln>
        </p:spPr>
      </p:pic>
      <p:pic>
        <p:nvPicPr>
          <p:cNvPr id="252" name="slide 22 text10.png" descr="slide 22 text10"/>
          <p:cNvPicPr/>
          <p:nvPr/>
        </p:nvPicPr>
        <p:blipFill>
          <a:blip r:embed="rId14">
            <a:extLst/>
          </a:blip>
          <a:stretch>
            <a:fillRect/>
          </a:stretch>
        </p:blipFill>
        <p:spPr>
          <a:xfrm>
            <a:off x="4906962" y="4554537"/>
            <a:ext cx="1016001" cy="254001"/>
          </a:xfrm>
          <a:prstGeom prst="rect">
            <a:avLst/>
          </a:prstGeom>
          <a:ln w="12700">
            <a:miter lim="400000"/>
          </a:ln>
        </p:spPr>
      </p:pic>
      <p:pic>
        <p:nvPicPr>
          <p:cNvPr id="253" name="slide 22 text11.png" descr="slide 22 text11"/>
          <p:cNvPicPr/>
          <p:nvPr/>
        </p:nvPicPr>
        <p:blipFill>
          <a:blip r:embed="rId15">
            <a:extLst/>
          </a:blip>
          <a:stretch>
            <a:fillRect/>
          </a:stretch>
        </p:blipFill>
        <p:spPr>
          <a:xfrm>
            <a:off x="4906962" y="4881562"/>
            <a:ext cx="1016001" cy="254001"/>
          </a:xfrm>
          <a:prstGeom prst="rect">
            <a:avLst/>
          </a:prstGeom>
          <a:ln w="12700">
            <a:miter lim="400000"/>
          </a:ln>
        </p:spPr>
      </p:pic>
      <p:pic>
        <p:nvPicPr>
          <p:cNvPr id="254" name="slide 22 text12.png" descr="slide 22 text12"/>
          <p:cNvPicPr/>
          <p:nvPr/>
        </p:nvPicPr>
        <p:blipFill>
          <a:blip r:embed="rId16">
            <a:extLst/>
          </a:blip>
          <a:stretch>
            <a:fillRect/>
          </a:stretch>
        </p:blipFill>
        <p:spPr>
          <a:xfrm>
            <a:off x="4906962" y="5224462"/>
            <a:ext cx="1016001" cy="254001"/>
          </a:xfrm>
          <a:prstGeom prst="rect">
            <a:avLst/>
          </a:prstGeom>
          <a:ln w="12700">
            <a:miter lim="400000"/>
          </a:ln>
        </p:spPr>
      </p:pic>
      <p:pic>
        <p:nvPicPr>
          <p:cNvPr id="255" name="slide 22 text13.png" descr="slide 22 text13"/>
          <p:cNvPicPr/>
          <p:nvPr/>
        </p:nvPicPr>
        <p:blipFill>
          <a:blip r:embed="rId17">
            <a:extLst/>
          </a:blip>
          <a:stretch>
            <a:fillRect/>
          </a:stretch>
        </p:blipFill>
        <p:spPr>
          <a:xfrm>
            <a:off x="6267450" y="3524250"/>
            <a:ext cx="939800" cy="254000"/>
          </a:xfrm>
          <a:prstGeom prst="rect">
            <a:avLst/>
          </a:prstGeom>
          <a:ln w="12700">
            <a:miter lim="400000"/>
          </a:ln>
        </p:spPr>
      </p:pic>
      <p:pic>
        <p:nvPicPr>
          <p:cNvPr id="256" name="slide 22 text15.png" descr="slide 22 text15"/>
          <p:cNvPicPr/>
          <p:nvPr/>
        </p:nvPicPr>
        <p:blipFill>
          <a:blip r:embed="rId18">
            <a:extLst/>
          </a:blip>
          <a:stretch>
            <a:fillRect/>
          </a:stretch>
        </p:blipFill>
        <p:spPr>
          <a:xfrm>
            <a:off x="6267450" y="4205287"/>
            <a:ext cx="939800" cy="254001"/>
          </a:xfrm>
          <a:prstGeom prst="rect">
            <a:avLst/>
          </a:prstGeom>
          <a:ln w="12700">
            <a:miter lim="400000"/>
          </a:ln>
        </p:spPr>
      </p:pic>
      <p:pic>
        <p:nvPicPr>
          <p:cNvPr id="257" name="slide 22 text14.png" descr="slide 22 text14"/>
          <p:cNvPicPr/>
          <p:nvPr/>
        </p:nvPicPr>
        <p:blipFill>
          <a:blip r:embed="rId19">
            <a:extLst/>
          </a:blip>
          <a:stretch>
            <a:fillRect/>
          </a:stretch>
        </p:blipFill>
        <p:spPr>
          <a:xfrm>
            <a:off x="6267450" y="3873500"/>
            <a:ext cx="939800" cy="254000"/>
          </a:xfrm>
          <a:prstGeom prst="rect">
            <a:avLst/>
          </a:prstGeom>
          <a:ln w="12700">
            <a:miter lim="400000"/>
          </a:ln>
        </p:spPr>
      </p:pic>
      <p:pic>
        <p:nvPicPr>
          <p:cNvPr id="258" name="slide 22 text16.png" descr="slide 22 text16"/>
          <p:cNvPicPr/>
          <p:nvPr/>
        </p:nvPicPr>
        <p:blipFill>
          <a:blip r:embed="rId20">
            <a:extLst/>
          </a:blip>
          <a:stretch>
            <a:fillRect/>
          </a:stretch>
        </p:blipFill>
        <p:spPr>
          <a:xfrm>
            <a:off x="6267450" y="4538662"/>
            <a:ext cx="939800" cy="254001"/>
          </a:xfrm>
          <a:prstGeom prst="rect">
            <a:avLst/>
          </a:prstGeom>
          <a:ln w="12700">
            <a:miter lim="400000"/>
          </a:ln>
        </p:spPr>
      </p:pic>
      <p:pic>
        <p:nvPicPr>
          <p:cNvPr id="259" name="slide 22 text18.png" descr="slide 22 text18"/>
          <p:cNvPicPr/>
          <p:nvPr/>
        </p:nvPicPr>
        <p:blipFill>
          <a:blip r:embed="rId21">
            <a:extLst/>
          </a:blip>
          <a:stretch>
            <a:fillRect/>
          </a:stretch>
        </p:blipFill>
        <p:spPr>
          <a:xfrm>
            <a:off x="6267450" y="5229225"/>
            <a:ext cx="939800" cy="254000"/>
          </a:xfrm>
          <a:prstGeom prst="rect">
            <a:avLst/>
          </a:prstGeom>
          <a:ln w="12700">
            <a:miter lim="400000"/>
          </a:ln>
        </p:spPr>
      </p:pic>
      <p:pic>
        <p:nvPicPr>
          <p:cNvPr id="260" name="slide 22 text17.png" descr="slide 22 text17"/>
          <p:cNvPicPr/>
          <p:nvPr/>
        </p:nvPicPr>
        <p:blipFill>
          <a:blip r:embed="rId22">
            <a:extLst/>
          </a:blip>
          <a:stretch>
            <a:fillRect/>
          </a:stretch>
        </p:blipFill>
        <p:spPr>
          <a:xfrm>
            <a:off x="6267450" y="4881562"/>
            <a:ext cx="939800" cy="254001"/>
          </a:xfrm>
          <a:prstGeom prst="rect">
            <a:avLst/>
          </a:prstGeom>
          <a:ln w="12700">
            <a:miter lim="400000"/>
          </a:ln>
        </p:spPr>
      </p:pic>
      <p:sp>
        <p:nvSpPr>
          <p:cNvPr id="261" name="Shape 261"/>
          <p:cNvSpPr/>
          <p:nvPr/>
        </p:nvSpPr>
        <p:spPr>
          <a:xfrm>
            <a:off x="5538787" y="1950747"/>
            <a:ext cx="3333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3300"/>
                </a:solidFill>
              </a:defRPr>
            </a:lvl1pPr>
          </a:lstStyle>
          <a:p>
            <a:pPr lvl="0">
              <a:defRPr b="0" sz="1800">
                <a:solidFill>
                  <a:srgbClr val="000000"/>
                </a:solidFill>
              </a:defRPr>
            </a:pPr>
            <a:r>
              <a:rPr b="1" sz="2000">
                <a:solidFill>
                  <a:srgbClr val="FF3300"/>
                </a:solidFill>
              </a:rPr>
              <a:t>u</a:t>
            </a:r>
          </a:p>
        </p:txBody>
      </p:sp>
      <p:pic>
        <p:nvPicPr>
          <p:cNvPr id="262" name="slide21titletext1a copy.png" descr="slide21titletext1a copy"/>
          <p:cNvPicPr/>
          <p:nvPr/>
        </p:nvPicPr>
        <p:blipFill>
          <a:blip r:embed="rId23">
            <a:extLst/>
          </a:blip>
          <a:stretch>
            <a:fillRect/>
          </a:stretch>
        </p:blipFill>
        <p:spPr>
          <a:xfrm>
            <a:off x="320675" y="1065212"/>
            <a:ext cx="5686425" cy="4349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61"/>
                                        </p:tgtEl>
                                        <p:attrNameLst>
                                          <p:attrName>style.visibility</p:attrName>
                                        </p:attrNameLst>
                                      </p:cBhvr>
                                      <p:to>
                                        <p:strVal val="visible"/>
                                      </p:to>
                                    </p:set>
                                    <p:anim calcmode="lin" valueType="num">
                                      <p:cBhvr>
                                        <p:cTn id="7" dur="500" fill="hold"/>
                                        <p:tgtEl>
                                          <p:spTgt spid="261"/>
                                        </p:tgtEl>
                                        <p:attrNameLst>
                                          <p:attrName>ppt_w</p:attrName>
                                        </p:attrNameLst>
                                      </p:cBhvr>
                                      <p:tavLst>
                                        <p:tav tm="0">
                                          <p:val>
                                            <p:fltVal val="0"/>
                                          </p:val>
                                        </p:tav>
                                        <p:tav tm="100000">
                                          <p:val>
                                            <p:strVal val="#ppt_w"/>
                                          </p:val>
                                        </p:tav>
                                      </p:tavLst>
                                    </p:anim>
                                    <p:anim calcmode="lin" valueType="num">
                                      <p:cBhvr>
                                        <p:cTn id="8" dur="500" fill="hold"/>
                                        <p:tgtEl>
                                          <p:spTgt spid="2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0" grpId="2" fill="hold">
                                  <p:stCondLst>
                                    <p:cond delay="0"/>
                                  </p:stCondLst>
                                  <p:iterate type="el" backwards="0">
                                    <p:tmAbs val="0"/>
                                  </p:iterate>
                                  <p:childTnLst>
                                    <p:set>
                                      <p:cBhvr>
                                        <p:cTn id="12" fill="hold"/>
                                        <p:tgtEl>
                                          <p:spTgt spid="242"/>
                                        </p:tgtEl>
                                        <p:attrNameLst>
                                          <p:attrName>style.visibility</p:attrName>
                                        </p:attrNameLst>
                                      </p:cBhvr>
                                      <p:to>
                                        <p:strVal val="visible"/>
                                      </p:to>
                                    </p:set>
                                    <p:animEffect filter="fade" transition="in">
                                      <p:cBhvr>
                                        <p:cTn id="13" dur="500"/>
                                        <p:tgtEl>
                                          <p:spTgt spid="242"/>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0" grpId="3" fill="hold">
                                  <p:stCondLst>
                                    <p:cond delay="0"/>
                                  </p:stCondLst>
                                  <p:iterate type="el" backwards="0">
                                    <p:tmAbs val="0"/>
                                  </p:iterate>
                                  <p:childTnLst>
                                    <p:set>
                                      <p:cBhvr>
                                        <p:cTn id="17" fill="hold"/>
                                        <p:tgtEl>
                                          <p:spTgt spid="243"/>
                                        </p:tgtEl>
                                        <p:attrNameLst>
                                          <p:attrName>style.visibility</p:attrName>
                                        </p:attrNameLst>
                                      </p:cBhvr>
                                      <p:to>
                                        <p:strVal val="visible"/>
                                      </p:to>
                                    </p:set>
                                    <p:animEffect filter="fade" transition="in">
                                      <p:cBhvr>
                                        <p:cTn id="18" dur="500"/>
                                        <p:tgtEl>
                                          <p:spTgt spid="243"/>
                                        </p:tgtEl>
                                      </p:cBhvr>
                                    </p:animEffect>
                                  </p:childTnLst>
                                </p:cTn>
                              </p:par>
                            </p:childTnLst>
                          </p:cTn>
                        </p:par>
                        <p:par>
                          <p:cTn id="19" fill="hold">
                            <p:stCondLst>
                              <p:cond delay="500"/>
                            </p:stCondLst>
                            <p:childTnLst>
                              <p:par>
                                <p:cTn id="20" nodeType="afterEffect" presetClass="entr" presetSubtype="0" presetID="10" grpId="4" fill="hold">
                                  <p:stCondLst>
                                    <p:cond delay="0"/>
                                  </p:stCondLst>
                                  <p:iterate type="el" backwards="0">
                                    <p:tmAbs val="0"/>
                                  </p:iterate>
                                  <p:childTnLst>
                                    <p:set>
                                      <p:cBhvr>
                                        <p:cTn id="21" fill="hold"/>
                                        <p:tgtEl>
                                          <p:spTgt spid="249"/>
                                        </p:tgtEl>
                                        <p:attrNameLst>
                                          <p:attrName>style.visibility</p:attrName>
                                        </p:attrNameLst>
                                      </p:cBhvr>
                                      <p:to>
                                        <p:strVal val="visible"/>
                                      </p:to>
                                    </p:set>
                                    <p:animEffect filter="fade" transition="in">
                                      <p:cBhvr>
                                        <p:cTn id="22" dur="500"/>
                                        <p:tgtEl>
                                          <p:spTgt spid="249"/>
                                        </p:tgtEl>
                                      </p:cBhvr>
                                    </p:animEffect>
                                  </p:childTnLst>
                                </p:cTn>
                              </p:par>
                            </p:childTnLst>
                          </p:cTn>
                        </p:par>
                        <p:par>
                          <p:cTn id="23" fill="hold">
                            <p:stCondLst>
                              <p:cond delay="1000"/>
                            </p:stCondLst>
                            <p:childTnLst>
                              <p:par>
                                <p:cTn id="24" nodeType="afterEffect" presetClass="entr" presetSubtype="0" presetID="10" grpId="5" fill="hold">
                                  <p:stCondLst>
                                    <p:cond delay="0"/>
                                  </p:stCondLst>
                                  <p:iterate type="el" backwards="0">
                                    <p:tmAbs val="0"/>
                                  </p:iterate>
                                  <p:childTnLst>
                                    <p:set>
                                      <p:cBhvr>
                                        <p:cTn id="25" fill="hold"/>
                                        <p:tgtEl>
                                          <p:spTgt spid="255"/>
                                        </p:tgtEl>
                                        <p:attrNameLst>
                                          <p:attrName>style.visibility</p:attrName>
                                        </p:attrNameLst>
                                      </p:cBhvr>
                                      <p:to>
                                        <p:strVal val="visible"/>
                                      </p:to>
                                    </p:set>
                                    <p:animEffect filter="fade" transition="in">
                                      <p:cBhvr>
                                        <p:cTn id="26" dur="500"/>
                                        <p:tgtEl>
                                          <p:spTgt spid="255"/>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0" grpId="6" fill="hold">
                                  <p:stCondLst>
                                    <p:cond delay="0"/>
                                  </p:stCondLst>
                                  <p:iterate type="el" backwards="0">
                                    <p:tmAbs val="0"/>
                                  </p:iterate>
                                  <p:childTnLst>
                                    <p:set>
                                      <p:cBhvr>
                                        <p:cTn id="30" fill="hold"/>
                                        <p:tgtEl>
                                          <p:spTgt spid="244"/>
                                        </p:tgtEl>
                                        <p:attrNameLst>
                                          <p:attrName>style.visibility</p:attrName>
                                        </p:attrNameLst>
                                      </p:cBhvr>
                                      <p:to>
                                        <p:strVal val="visible"/>
                                      </p:to>
                                    </p:set>
                                    <p:animEffect filter="fade" transition="in">
                                      <p:cBhvr>
                                        <p:cTn id="31" dur="500"/>
                                        <p:tgtEl>
                                          <p:spTgt spid="244"/>
                                        </p:tgtEl>
                                      </p:cBhvr>
                                    </p:animEffect>
                                  </p:childTnLst>
                                </p:cTn>
                              </p:par>
                            </p:childTnLst>
                          </p:cTn>
                        </p:par>
                        <p:par>
                          <p:cTn id="32" fill="hold">
                            <p:stCondLst>
                              <p:cond delay="500"/>
                            </p:stCondLst>
                            <p:childTnLst>
                              <p:par>
                                <p:cTn id="33" nodeType="afterEffect" presetClass="entr" presetSubtype="0" presetID="10" grpId="7" fill="hold">
                                  <p:stCondLst>
                                    <p:cond delay="0"/>
                                  </p:stCondLst>
                                  <p:iterate type="el" backwards="0">
                                    <p:tmAbs val="0"/>
                                  </p:iterate>
                                  <p:childTnLst>
                                    <p:set>
                                      <p:cBhvr>
                                        <p:cTn id="34" fill="hold"/>
                                        <p:tgtEl>
                                          <p:spTgt spid="250"/>
                                        </p:tgtEl>
                                        <p:attrNameLst>
                                          <p:attrName>style.visibility</p:attrName>
                                        </p:attrNameLst>
                                      </p:cBhvr>
                                      <p:to>
                                        <p:strVal val="visible"/>
                                      </p:to>
                                    </p:set>
                                    <p:animEffect filter="fade" transition="in">
                                      <p:cBhvr>
                                        <p:cTn id="35" dur="500"/>
                                        <p:tgtEl>
                                          <p:spTgt spid="250"/>
                                        </p:tgtEl>
                                      </p:cBhvr>
                                    </p:animEffect>
                                  </p:childTnLst>
                                </p:cTn>
                              </p:par>
                            </p:childTnLst>
                          </p:cTn>
                        </p:par>
                        <p:par>
                          <p:cTn id="36" fill="hold">
                            <p:stCondLst>
                              <p:cond delay="1000"/>
                            </p:stCondLst>
                            <p:childTnLst>
                              <p:par>
                                <p:cTn id="37" nodeType="afterEffect" presetClass="entr" presetSubtype="0" presetID="10" grpId="8" fill="hold">
                                  <p:stCondLst>
                                    <p:cond delay="0"/>
                                  </p:stCondLst>
                                  <p:iterate type="el" backwards="0">
                                    <p:tmAbs val="0"/>
                                  </p:iterate>
                                  <p:childTnLst>
                                    <p:set>
                                      <p:cBhvr>
                                        <p:cTn id="38" fill="hold"/>
                                        <p:tgtEl>
                                          <p:spTgt spid="257"/>
                                        </p:tgtEl>
                                        <p:attrNameLst>
                                          <p:attrName>style.visibility</p:attrName>
                                        </p:attrNameLst>
                                      </p:cBhvr>
                                      <p:to>
                                        <p:strVal val="visible"/>
                                      </p:to>
                                    </p:set>
                                    <p:animEffect filter="fade" transition="in">
                                      <p:cBhvr>
                                        <p:cTn id="39" dur="500"/>
                                        <p:tgtEl>
                                          <p:spTgt spid="257"/>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0" grpId="9" fill="hold">
                                  <p:stCondLst>
                                    <p:cond delay="0"/>
                                  </p:stCondLst>
                                  <p:iterate type="el" backwards="0">
                                    <p:tmAbs val="0"/>
                                  </p:iterate>
                                  <p:childTnLst>
                                    <p:set>
                                      <p:cBhvr>
                                        <p:cTn id="43" fill="hold"/>
                                        <p:tgtEl>
                                          <p:spTgt spid="245"/>
                                        </p:tgtEl>
                                        <p:attrNameLst>
                                          <p:attrName>style.visibility</p:attrName>
                                        </p:attrNameLst>
                                      </p:cBhvr>
                                      <p:to>
                                        <p:strVal val="visible"/>
                                      </p:to>
                                    </p:set>
                                    <p:animEffect filter="fade" transition="in">
                                      <p:cBhvr>
                                        <p:cTn id="44" dur="500"/>
                                        <p:tgtEl>
                                          <p:spTgt spid="245"/>
                                        </p:tgtEl>
                                      </p:cBhvr>
                                    </p:animEffect>
                                  </p:childTnLst>
                                </p:cTn>
                              </p:par>
                            </p:childTnLst>
                          </p:cTn>
                        </p:par>
                        <p:par>
                          <p:cTn id="45" fill="hold">
                            <p:stCondLst>
                              <p:cond delay="500"/>
                            </p:stCondLst>
                            <p:childTnLst>
                              <p:par>
                                <p:cTn id="46" nodeType="afterEffect" presetClass="entr" presetSubtype="0" presetID="10" grpId="10" fill="hold">
                                  <p:stCondLst>
                                    <p:cond delay="0"/>
                                  </p:stCondLst>
                                  <p:iterate type="el" backwards="0">
                                    <p:tmAbs val="0"/>
                                  </p:iterate>
                                  <p:childTnLst>
                                    <p:set>
                                      <p:cBhvr>
                                        <p:cTn id="47" fill="hold"/>
                                        <p:tgtEl>
                                          <p:spTgt spid="251"/>
                                        </p:tgtEl>
                                        <p:attrNameLst>
                                          <p:attrName>style.visibility</p:attrName>
                                        </p:attrNameLst>
                                      </p:cBhvr>
                                      <p:to>
                                        <p:strVal val="visible"/>
                                      </p:to>
                                    </p:set>
                                    <p:animEffect filter="fade" transition="in">
                                      <p:cBhvr>
                                        <p:cTn id="48" dur="500"/>
                                        <p:tgtEl>
                                          <p:spTgt spid="251"/>
                                        </p:tgtEl>
                                      </p:cBhvr>
                                    </p:animEffect>
                                  </p:childTnLst>
                                </p:cTn>
                              </p:par>
                            </p:childTnLst>
                          </p:cTn>
                        </p:par>
                        <p:par>
                          <p:cTn id="49" fill="hold">
                            <p:stCondLst>
                              <p:cond delay="1000"/>
                            </p:stCondLst>
                            <p:childTnLst>
                              <p:par>
                                <p:cTn id="50" nodeType="afterEffect" presetClass="entr" presetSubtype="0" presetID="10" grpId="11" fill="hold">
                                  <p:stCondLst>
                                    <p:cond delay="0"/>
                                  </p:stCondLst>
                                  <p:iterate type="el" backwards="0">
                                    <p:tmAbs val="0"/>
                                  </p:iterate>
                                  <p:childTnLst>
                                    <p:set>
                                      <p:cBhvr>
                                        <p:cTn id="51" fill="hold"/>
                                        <p:tgtEl>
                                          <p:spTgt spid="256"/>
                                        </p:tgtEl>
                                        <p:attrNameLst>
                                          <p:attrName>style.visibility</p:attrName>
                                        </p:attrNameLst>
                                      </p:cBhvr>
                                      <p:to>
                                        <p:strVal val="visible"/>
                                      </p:to>
                                    </p:set>
                                    <p:animEffect filter="fade" transition="in">
                                      <p:cBhvr>
                                        <p:cTn id="52" dur="500"/>
                                        <p:tgtEl>
                                          <p:spTgt spid="256"/>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0" grpId="12" fill="hold">
                                  <p:stCondLst>
                                    <p:cond delay="0"/>
                                  </p:stCondLst>
                                  <p:iterate type="el" backwards="0">
                                    <p:tmAbs val="0"/>
                                  </p:iterate>
                                  <p:childTnLst>
                                    <p:set>
                                      <p:cBhvr>
                                        <p:cTn id="56" fill="hold"/>
                                        <p:tgtEl>
                                          <p:spTgt spid="246"/>
                                        </p:tgtEl>
                                        <p:attrNameLst>
                                          <p:attrName>style.visibility</p:attrName>
                                        </p:attrNameLst>
                                      </p:cBhvr>
                                      <p:to>
                                        <p:strVal val="visible"/>
                                      </p:to>
                                    </p:set>
                                    <p:animEffect filter="fade" transition="in">
                                      <p:cBhvr>
                                        <p:cTn id="57" dur="500"/>
                                        <p:tgtEl>
                                          <p:spTgt spid="246"/>
                                        </p:tgtEl>
                                      </p:cBhvr>
                                    </p:animEffect>
                                  </p:childTnLst>
                                </p:cTn>
                              </p:par>
                            </p:childTnLst>
                          </p:cTn>
                        </p:par>
                        <p:par>
                          <p:cTn id="58" fill="hold">
                            <p:stCondLst>
                              <p:cond delay="500"/>
                            </p:stCondLst>
                            <p:childTnLst>
                              <p:par>
                                <p:cTn id="59" nodeType="afterEffect" presetClass="entr" presetSubtype="0" presetID="10" grpId="13" fill="hold">
                                  <p:stCondLst>
                                    <p:cond delay="0"/>
                                  </p:stCondLst>
                                  <p:iterate type="el" backwards="0">
                                    <p:tmAbs val="0"/>
                                  </p:iterate>
                                  <p:childTnLst>
                                    <p:set>
                                      <p:cBhvr>
                                        <p:cTn id="60" fill="hold"/>
                                        <p:tgtEl>
                                          <p:spTgt spid="252"/>
                                        </p:tgtEl>
                                        <p:attrNameLst>
                                          <p:attrName>style.visibility</p:attrName>
                                        </p:attrNameLst>
                                      </p:cBhvr>
                                      <p:to>
                                        <p:strVal val="visible"/>
                                      </p:to>
                                    </p:set>
                                    <p:animEffect filter="fade" transition="in">
                                      <p:cBhvr>
                                        <p:cTn id="61" dur="500"/>
                                        <p:tgtEl>
                                          <p:spTgt spid="252"/>
                                        </p:tgtEl>
                                      </p:cBhvr>
                                    </p:animEffect>
                                  </p:childTnLst>
                                </p:cTn>
                              </p:par>
                            </p:childTnLst>
                          </p:cTn>
                        </p:par>
                        <p:par>
                          <p:cTn id="62" fill="hold">
                            <p:stCondLst>
                              <p:cond delay="1000"/>
                            </p:stCondLst>
                            <p:childTnLst>
                              <p:par>
                                <p:cTn id="63" nodeType="afterEffect" presetClass="entr" presetSubtype="0" presetID="10" grpId="14" fill="hold">
                                  <p:stCondLst>
                                    <p:cond delay="0"/>
                                  </p:stCondLst>
                                  <p:iterate type="el" backwards="0">
                                    <p:tmAbs val="0"/>
                                  </p:iterate>
                                  <p:childTnLst>
                                    <p:set>
                                      <p:cBhvr>
                                        <p:cTn id="64" fill="hold"/>
                                        <p:tgtEl>
                                          <p:spTgt spid="258"/>
                                        </p:tgtEl>
                                        <p:attrNameLst>
                                          <p:attrName>style.visibility</p:attrName>
                                        </p:attrNameLst>
                                      </p:cBhvr>
                                      <p:to>
                                        <p:strVal val="visible"/>
                                      </p:to>
                                    </p:set>
                                    <p:animEffect filter="fade" transition="in">
                                      <p:cBhvr>
                                        <p:cTn id="65" dur="500"/>
                                        <p:tgtEl>
                                          <p:spTgt spid="258"/>
                                        </p:tgtEl>
                                      </p:cBhvr>
                                    </p:animEffect>
                                  </p:childTnLst>
                                </p:cTn>
                              </p:par>
                            </p:childTnLst>
                          </p:cTn>
                        </p:par>
                      </p:childTnLst>
                    </p:cTn>
                  </p:par>
                  <p:par>
                    <p:cTn id="66" fill="hold">
                      <p:stCondLst>
                        <p:cond delay="indefinite"/>
                      </p:stCondLst>
                      <p:childTnLst>
                        <p:par>
                          <p:cTn id="67" fill="hold">
                            <p:stCondLst>
                              <p:cond delay="0"/>
                            </p:stCondLst>
                            <p:childTnLst>
                              <p:par>
                                <p:cTn id="68" nodeType="clickEffect" presetClass="entr" presetSubtype="0" presetID="10" grpId="15" fill="hold">
                                  <p:stCondLst>
                                    <p:cond delay="0"/>
                                  </p:stCondLst>
                                  <p:iterate type="el" backwards="0">
                                    <p:tmAbs val="0"/>
                                  </p:iterate>
                                  <p:childTnLst>
                                    <p:set>
                                      <p:cBhvr>
                                        <p:cTn id="69" fill="hold"/>
                                        <p:tgtEl>
                                          <p:spTgt spid="247"/>
                                        </p:tgtEl>
                                        <p:attrNameLst>
                                          <p:attrName>style.visibility</p:attrName>
                                        </p:attrNameLst>
                                      </p:cBhvr>
                                      <p:to>
                                        <p:strVal val="visible"/>
                                      </p:to>
                                    </p:set>
                                    <p:animEffect filter="fade" transition="in">
                                      <p:cBhvr>
                                        <p:cTn id="70" dur="500"/>
                                        <p:tgtEl>
                                          <p:spTgt spid="247"/>
                                        </p:tgtEl>
                                      </p:cBhvr>
                                    </p:animEffect>
                                  </p:childTnLst>
                                </p:cTn>
                              </p:par>
                            </p:childTnLst>
                          </p:cTn>
                        </p:par>
                        <p:par>
                          <p:cTn id="71" fill="hold">
                            <p:stCondLst>
                              <p:cond delay="500"/>
                            </p:stCondLst>
                            <p:childTnLst>
                              <p:par>
                                <p:cTn id="72" nodeType="afterEffect" presetClass="entr" presetSubtype="0" presetID="10" grpId="16" fill="hold">
                                  <p:stCondLst>
                                    <p:cond delay="0"/>
                                  </p:stCondLst>
                                  <p:iterate type="el" backwards="0">
                                    <p:tmAbs val="0"/>
                                  </p:iterate>
                                  <p:childTnLst>
                                    <p:set>
                                      <p:cBhvr>
                                        <p:cTn id="73" fill="hold"/>
                                        <p:tgtEl>
                                          <p:spTgt spid="253"/>
                                        </p:tgtEl>
                                        <p:attrNameLst>
                                          <p:attrName>style.visibility</p:attrName>
                                        </p:attrNameLst>
                                      </p:cBhvr>
                                      <p:to>
                                        <p:strVal val="visible"/>
                                      </p:to>
                                    </p:set>
                                    <p:animEffect filter="fade" transition="in">
                                      <p:cBhvr>
                                        <p:cTn id="74" dur="500"/>
                                        <p:tgtEl>
                                          <p:spTgt spid="253"/>
                                        </p:tgtEl>
                                      </p:cBhvr>
                                    </p:animEffect>
                                  </p:childTnLst>
                                </p:cTn>
                              </p:par>
                            </p:childTnLst>
                          </p:cTn>
                        </p:par>
                        <p:par>
                          <p:cTn id="75" fill="hold">
                            <p:stCondLst>
                              <p:cond delay="1000"/>
                            </p:stCondLst>
                            <p:childTnLst>
                              <p:par>
                                <p:cTn id="76" nodeType="afterEffect" presetClass="entr" presetSubtype="0" presetID="10" grpId="17" fill="hold">
                                  <p:stCondLst>
                                    <p:cond delay="0"/>
                                  </p:stCondLst>
                                  <p:iterate type="el" backwards="0">
                                    <p:tmAbs val="0"/>
                                  </p:iterate>
                                  <p:childTnLst>
                                    <p:set>
                                      <p:cBhvr>
                                        <p:cTn id="77" fill="hold"/>
                                        <p:tgtEl>
                                          <p:spTgt spid="260"/>
                                        </p:tgtEl>
                                        <p:attrNameLst>
                                          <p:attrName>style.visibility</p:attrName>
                                        </p:attrNameLst>
                                      </p:cBhvr>
                                      <p:to>
                                        <p:strVal val="visible"/>
                                      </p:to>
                                    </p:set>
                                    <p:animEffect filter="fade" transition="in">
                                      <p:cBhvr>
                                        <p:cTn id="78" dur="500"/>
                                        <p:tgtEl>
                                          <p:spTgt spid="260"/>
                                        </p:tgtEl>
                                      </p:cBhvr>
                                    </p:animEffect>
                                  </p:childTnLst>
                                </p:cTn>
                              </p:par>
                            </p:childTnLst>
                          </p:cTn>
                        </p:par>
                      </p:childTnLst>
                    </p:cTn>
                  </p:par>
                  <p:par>
                    <p:cTn id="79" fill="hold">
                      <p:stCondLst>
                        <p:cond delay="indefinite"/>
                      </p:stCondLst>
                      <p:childTnLst>
                        <p:par>
                          <p:cTn id="80" fill="hold">
                            <p:stCondLst>
                              <p:cond delay="0"/>
                            </p:stCondLst>
                            <p:childTnLst>
                              <p:par>
                                <p:cTn id="81" nodeType="clickEffect" presetClass="entr" presetSubtype="0" presetID="10" grpId="18" fill="hold">
                                  <p:stCondLst>
                                    <p:cond delay="0"/>
                                  </p:stCondLst>
                                  <p:iterate type="el" backwards="0">
                                    <p:tmAbs val="0"/>
                                  </p:iterate>
                                  <p:childTnLst>
                                    <p:set>
                                      <p:cBhvr>
                                        <p:cTn id="82" fill="hold"/>
                                        <p:tgtEl>
                                          <p:spTgt spid="248"/>
                                        </p:tgtEl>
                                        <p:attrNameLst>
                                          <p:attrName>style.visibility</p:attrName>
                                        </p:attrNameLst>
                                      </p:cBhvr>
                                      <p:to>
                                        <p:strVal val="visible"/>
                                      </p:to>
                                    </p:set>
                                    <p:animEffect filter="fade" transition="in">
                                      <p:cBhvr>
                                        <p:cTn id="83" dur="500"/>
                                        <p:tgtEl>
                                          <p:spTgt spid="248"/>
                                        </p:tgtEl>
                                      </p:cBhvr>
                                    </p:animEffect>
                                  </p:childTnLst>
                                </p:cTn>
                              </p:par>
                            </p:childTnLst>
                          </p:cTn>
                        </p:par>
                        <p:par>
                          <p:cTn id="84" fill="hold">
                            <p:stCondLst>
                              <p:cond delay="500"/>
                            </p:stCondLst>
                            <p:childTnLst>
                              <p:par>
                                <p:cTn id="85" nodeType="afterEffect" presetClass="entr" presetSubtype="0" presetID="10" grpId="19" fill="hold">
                                  <p:stCondLst>
                                    <p:cond delay="0"/>
                                  </p:stCondLst>
                                  <p:iterate type="el" backwards="0">
                                    <p:tmAbs val="0"/>
                                  </p:iterate>
                                  <p:childTnLst>
                                    <p:set>
                                      <p:cBhvr>
                                        <p:cTn id="86" fill="hold"/>
                                        <p:tgtEl>
                                          <p:spTgt spid="254"/>
                                        </p:tgtEl>
                                        <p:attrNameLst>
                                          <p:attrName>style.visibility</p:attrName>
                                        </p:attrNameLst>
                                      </p:cBhvr>
                                      <p:to>
                                        <p:strVal val="visible"/>
                                      </p:to>
                                    </p:set>
                                    <p:animEffect filter="fade" transition="in">
                                      <p:cBhvr>
                                        <p:cTn id="87" dur="500"/>
                                        <p:tgtEl>
                                          <p:spTgt spid="254"/>
                                        </p:tgtEl>
                                      </p:cBhvr>
                                    </p:animEffect>
                                  </p:childTnLst>
                                </p:cTn>
                              </p:par>
                            </p:childTnLst>
                          </p:cTn>
                        </p:par>
                        <p:par>
                          <p:cTn id="88" fill="hold">
                            <p:stCondLst>
                              <p:cond delay="1000"/>
                            </p:stCondLst>
                            <p:childTnLst>
                              <p:par>
                                <p:cTn id="89" nodeType="afterEffect" presetClass="entr" presetSubtype="0" presetID="10" grpId="20" fill="hold">
                                  <p:stCondLst>
                                    <p:cond delay="0"/>
                                  </p:stCondLst>
                                  <p:iterate type="el" backwards="0">
                                    <p:tmAbs val="0"/>
                                  </p:iterate>
                                  <p:childTnLst>
                                    <p:set>
                                      <p:cBhvr>
                                        <p:cTn id="90" fill="hold"/>
                                        <p:tgtEl>
                                          <p:spTgt spid="259"/>
                                        </p:tgtEl>
                                        <p:attrNameLst>
                                          <p:attrName>style.visibility</p:attrName>
                                        </p:attrNameLst>
                                      </p:cBhvr>
                                      <p:to>
                                        <p:strVal val="visible"/>
                                      </p:to>
                                    </p:set>
                                    <p:animEffect filter="fade" transition="in">
                                      <p:cBhvr>
                                        <p:cTn id="91" dur="500"/>
                                        <p:tgtEl>
                                          <p:spTgt spid="259"/>
                                        </p:tgtEl>
                                      </p:cBhvr>
                                    </p:animEffect>
                                  </p:childTnLst>
                                </p:cTn>
                              </p:par>
                            </p:childTnLst>
                          </p:cTn>
                        </p:par>
                      </p:childTnLst>
                    </p:cTn>
                  </p:par>
                  <p:par>
                    <p:cTn id="92" fill="hold">
                      <p:stCondLst>
                        <p:cond delay="indefinite"/>
                      </p:stCondLst>
                      <p:childTnLst>
                        <p:par>
                          <p:cTn id="93" fill="hold">
                            <p:stCondLst>
                              <p:cond delay="0"/>
                            </p:stCondLst>
                            <p:childTnLst>
                              <p:par>
                                <p:cTn id="94" nodeType="clickEffect" presetClass="entr" presetSubtype="0" presetID="1" grpId="21" fill="hold">
                                  <p:stCondLst>
                                    <p:cond delay="0"/>
                                  </p:stCondLst>
                                  <p:iterate type="el" backwards="0">
                                    <p:tmAbs val="0"/>
                                  </p:iterate>
                                  <p:childTnLst>
                                    <p:set>
                                      <p:cBhvr>
                                        <p:cTn id="95" fill="hold"/>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17"/>
      <p:bldP build="whole" bldLvl="1" animBg="1" rev="0" advAuto="0" spid="250" grpId="7"/>
      <p:bldP build="whole" bldLvl="1" animBg="1" rev="0" advAuto="0" spid="254" grpId="19"/>
      <p:bldP build="whole" bldLvl="1" animBg="1" rev="0" advAuto="0" spid="248" grpId="18"/>
      <p:bldP build="whole" bldLvl="1" animBg="1" rev="0" advAuto="0" spid="253" grpId="16"/>
      <p:bldP build="whole" bldLvl="1" animBg="1" rev="0" advAuto="0" spid="252" grpId="13"/>
      <p:bldP build="whole" bldLvl="1" animBg="1" rev="0" advAuto="0" spid="244" grpId="6"/>
      <p:bldP build="whole" bldLvl="1" animBg="1" rev="0" advAuto="0" spid="259" grpId="20"/>
      <p:bldP build="whole" bldLvl="1" animBg="1" rev="0" advAuto="0" spid="261" grpId="1"/>
      <p:bldP build="whole" bldLvl="1" animBg="1" rev="0" advAuto="0" spid="255" grpId="5"/>
      <p:bldP build="whole" bldLvl="1" animBg="1" rev="0" advAuto="0" spid="246" grpId="12"/>
      <p:bldP build="whole" bldLvl="1" animBg="1" rev="0" advAuto="0" spid="247" grpId="15"/>
      <p:bldP build="whole" bldLvl="1" animBg="1" rev="0" advAuto="0" spid="258" grpId="14"/>
      <p:bldP build="whole" bldLvl="1" animBg="1" rev="0" advAuto="0" spid="240" grpId="21"/>
      <p:bldP build="whole" bldLvl="1" animBg="1" rev="0" advAuto="0" spid="245" grpId="9"/>
      <p:bldP build="whole" bldLvl="1" animBg="1" rev="0" advAuto="0" spid="256" grpId="11"/>
      <p:bldP build="whole" bldLvl="1" animBg="1" rev="0" advAuto="0" spid="249" grpId="4"/>
      <p:bldP build="whole" bldLvl="1" animBg="1" rev="0" advAuto="0" spid="242" grpId="2"/>
      <p:bldP build="whole" bldLvl="1" animBg="1" rev="0" advAuto="0" spid="257" grpId="8"/>
      <p:bldP build="whole" bldLvl="1" animBg="1" rev="0" advAuto="0" spid="251" grpId="10"/>
      <p:bldP build="whole" bldLvl="1" animBg="1" rev="0" advAuto="0" spid="243" grpId="3"/>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23 of 56</a:t>
            </a:r>
          </a:p>
        </p:txBody>
      </p:sp>
      <p:pic>
        <p:nvPicPr>
          <p:cNvPr id="265"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6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67" name="Shape 267"/>
          <p:cNvSpPr/>
          <p:nvPr/>
        </p:nvSpPr>
        <p:spPr>
          <a:xfrm>
            <a:off x="338137" y="1950747"/>
            <a:ext cx="84201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3.</a:t>
            </a:r>
            <a:r>
              <a:rPr b="1" sz="2000"/>
              <a:t>    </a:t>
            </a:r>
            <a:r>
              <a:rPr sz="2000"/>
              <a:t>The verbs </a:t>
            </a:r>
            <a:r>
              <a:rPr b="1" sz="2000"/>
              <a:t>estar, andar,</a:t>
            </a:r>
            <a:r>
              <a:rPr sz="2000"/>
              <a:t> and </a:t>
            </a:r>
            <a:r>
              <a:rPr b="1" sz="2000"/>
              <a:t>tener</a:t>
            </a:r>
            <a:r>
              <a:rPr sz="2000"/>
              <a:t> all have a </a:t>
            </a:r>
            <a:r>
              <a:rPr b="1" sz="2000"/>
              <a:t>___</a:t>
            </a:r>
            <a:r>
              <a:rPr sz="2000"/>
              <a:t> in the stem.</a:t>
            </a:r>
          </a:p>
        </p:txBody>
      </p:sp>
      <p:pic>
        <p:nvPicPr>
          <p:cNvPr id="268" name="slide 23 pic1b.png" descr="slide 23 pic1b"/>
          <p:cNvPicPr/>
          <p:nvPr/>
        </p:nvPicPr>
        <p:blipFill>
          <a:blip r:embed="rId4">
            <a:extLst/>
          </a:blip>
          <a:stretch>
            <a:fillRect/>
          </a:stretch>
        </p:blipFill>
        <p:spPr>
          <a:xfrm>
            <a:off x="1390650" y="2987675"/>
            <a:ext cx="6361113" cy="2667000"/>
          </a:xfrm>
          <a:prstGeom prst="rect">
            <a:avLst/>
          </a:prstGeom>
          <a:ln w="12700">
            <a:miter lim="400000"/>
          </a:ln>
        </p:spPr>
      </p:pic>
      <p:pic>
        <p:nvPicPr>
          <p:cNvPr id="269" name="slide 23 text1.png" descr="slide 23 text1"/>
          <p:cNvPicPr/>
          <p:nvPr/>
        </p:nvPicPr>
        <p:blipFill>
          <a:blip r:embed="rId5">
            <a:extLst/>
          </a:blip>
          <a:stretch>
            <a:fillRect/>
          </a:stretch>
        </p:blipFill>
        <p:spPr>
          <a:xfrm>
            <a:off x="3502025" y="3541712"/>
            <a:ext cx="1092200" cy="254001"/>
          </a:xfrm>
          <a:prstGeom prst="rect">
            <a:avLst/>
          </a:prstGeom>
          <a:ln w="12700">
            <a:miter lim="400000"/>
          </a:ln>
        </p:spPr>
      </p:pic>
      <p:pic>
        <p:nvPicPr>
          <p:cNvPr id="270" name="slide 23 text2.png" descr="slide 23 text2"/>
          <p:cNvPicPr/>
          <p:nvPr/>
        </p:nvPicPr>
        <p:blipFill>
          <a:blip r:embed="rId6">
            <a:extLst/>
          </a:blip>
          <a:stretch>
            <a:fillRect/>
          </a:stretch>
        </p:blipFill>
        <p:spPr>
          <a:xfrm>
            <a:off x="3502025" y="3894137"/>
            <a:ext cx="1092200" cy="254001"/>
          </a:xfrm>
          <a:prstGeom prst="rect">
            <a:avLst/>
          </a:prstGeom>
          <a:ln w="12700">
            <a:miter lim="400000"/>
          </a:ln>
        </p:spPr>
      </p:pic>
      <p:pic>
        <p:nvPicPr>
          <p:cNvPr id="271" name="slide 23 text3.png" descr="slide 23 text3"/>
          <p:cNvPicPr/>
          <p:nvPr/>
        </p:nvPicPr>
        <p:blipFill>
          <a:blip r:embed="rId7">
            <a:extLst/>
          </a:blip>
          <a:stretch>
            <a:fillRect/>
          </a:stretch>
        </p:blipFill>
        <p:spPr>
          <a:xfrm>
            <a:off x="3502025" y="4219575"/>
            <a:ext cx="1092200" cy="254000"/>
          </a:xfrm>
          <a:prstGeom prst="rect">
            <a:avLst/>
          </a:prstGeom>
          <a:ln w="12700">
            <a:miter lim="400000"/>
          </a:ln>
        </p:spPr>
      </p:pic>
      <p:pic>
        <p:nvPicPr>
          <p:cNvPr id="272" name="slide 23 text4.png" descr="slide 23 text4"/>
          <p:cNvPicPr/>
          <p:nvPr/>
        </p:nvPicPr>
        <p:blipFill>
          <a:blip r:embed="rId8">
            <a:extLst/>
          </a:blip>
          <a:stretch>
            <a:fillRect/>
          </a:stretch>
        </p:blipFill>
        <p:spPr>
          <a:xfrm>
            <a:off x="3502025" y="4554537"/>
            <a:ext cx="1092200" cy="254001"/>
          </a:xfrm>
          <a:prstGeom prst="rect">
            <a:avLst/>
          </a:prstGeom>
          <a:ln w="12700">
            <a:miter lim="400000"/>
          </a:ln>
        </p:spPr>
      </p:pic>
      <p:pic>
        <p:nvPicPr>
          <p:cNvPr id="273" name="slide 23 text6.png" descr="slide 23 text6"/>
          <p:cNvPicPr/>
          <p:nvPr/>
        </p:nvPicPr>
        <p:blipFill>
          <a:blip r:embed="rId9">
            <a:extLst/>
          </a:blip>
          <a:stretch>
            <a:fillRect/>
          </a:stretch>
        </p:blipFill>
        <p:spPr>
          <a:xfrm>
            <a:off x="3502025" y="5229225"/>
            <a:ext cx="1092200" cy="254000"/>
          </a:xfrm>
          <a:prstGeom prst="rect">
            <a:avLst/>
          </a:prstGeom>
          <a:ln w="12700">
            <a:miter lim="400000"/>
          </a:ln>
        </p:spPr>
      </p:pic>
      <p:pic>
        <p:nvPicPr>
          <p:cNvPr id="274" name="slide 23 text5.png" descr="slide 23 text5"/>
          <p:cNvPicPr/>
          <p:nvPr/>
        </p:nvPicPr>
        <p:blipFill>
          <a:blip r:embed="rId10">
            <a:extLst/>
          </a:blip>
          <a:stretch>
            <a:fillRect/>
          </a:stretch>
        </p:blipFill>
        <p:spPr>
          <a:xfrm>
            <a:off x="3502025" y="4892675"/>
            <a:ext cx="1092200" cy="254000"/>
          </a:xfrm>
          <a:prstGeom prst="rect">
            <a:avLst/>
          </a:prstGeom>
          <a:ln w="12700">
            <a:miter lim="400000"/>
          </a:ln>
        </p:spPr>
      </p:pic>
      <p:pic>
        <p:nvPicPr>
          <p:cNvPr id="275" name="slide 23 text7.png" descr="slide 23 text7"/>
          <p:cNvPicPr/>
          <p:nvPr/>
        </p:nvPicPr>
        <p:blipFill>
          <a:blip r:embed="rId11">
            <a:extLst/>
          </a:blip>
          <a:stretch>
            <a:fillRect/>
          </a:stretch>
        </p:blipFill>
        <p:spPr>
          <a:xfrm>
            <a:off x="4900612" y="3540125"/>
            <a:ext cx="1130301" cy="254000"/>
          </a:xfrm>
          <a:prstGeom prst="rect">
            <a:avLst/>
          </a:prstGeom>
          <a:ln w="12700">
            <a:miter lim="400000"/>
          </a:ln>
        </p:spPr>
      </p:pic>
      <p:pic>
        <p:nvPicPr>
          <p:cNvPr id="276" name="slide 23 text8.png" descr="slide 23 text8"/>
          <p:cNvPicPr/>
          <p:nvPr/>
        </p:nvPicPr>
        <p:blipFill>
          <a:blip r:embed="rId12">
            <a:extLst/>
          </a:blip>
          <a:stretch>
            <a:fillRect/>
          </a:stretch>
        </p:blipFill>
        <p:spPr>
          <a:xfrm>
            <a:off x="4900612" y="3879850"/>
            <a:ext cx="1130301" cy="254000"/>
          </a:xfrm>
          <a:prstGeom prst="rect">
            <a:avLst/>
          </a:prstGeom>
          <a:ln w="12700">
            <a:miter lim="400000"/>
          </a:ln>
        </p:spPr>
      </p:pic>
      <p:pic>
        <p:nvPicPr>
          <p:cNvPr id="277" name="slide 23 text9.png" descr="slide 23 text9"/>
          <p:cNvPicPr/>
          <p:nvPr/>
        </p:nvPicPr>
        <p:blipFill>
          <a:blip r:embed="rId13">
            <a:extLst/>
          </a:blip>
          <a:stretch>
            <a:fillRect/>
          </a:stretch>
        </p:blipFill>
        <p:spPr>
          <a:xfrm>
            <a:off x="4900612" y="4222750"/>
            <a:ext cx="1130301" cy="254000"/>
          </a:xfrm>
          <a:prstGeom prst="rect">
            <a:avLst/>
          </a:prstGeom>
          <a:ln w="12700">
            <a:miter lim="400000"/>
          </a:ln>
        </p:spPr>
      </p:pic>
      <p:pic>
        <p:nvPicPr>
          <p:cNvPr id="278" name="slide 23 text10.png" descr="slide 23 text10"/>
          <p:cNvPicPr/>
          <p:nvPr/>
        </p:nvPicPr>
        <p:blipFill>
          <a:blip r:embed="rId14">
            <a:extLst/>
          </a:blip>
          <a:stretch>
            <a:fillRect/>
          </a:stretch>
        </p:blipFill>
        <p:spPr>
          <a:xfrm>
            <a:off x="4900612" y="4556125"/>
            <a:ext cx="1130301" cy="254000"/>
          </a:xfrm>
          <a:prstGeom prst="rect">
            <a:avLst/>
          </a:prstGeom>
          <a:ln w="12700">
            <a:miter lim="400000"/>
          </a:ln>
        </p:spPr>
      </p:pic>
      <p:pic>
        <p:nvPicPr>
          <p:cNvPr id="279" name="slide 23 text11.png" descr="slide 23 text11"/>
          <p:cNvPicPr/>
          <p:nvPr/>
        </p:nvPicPr>
        <p:blipFill>
          <a:blip r:embed="rId15">
            <a:extLst/>
          </a:blip>
          <a:stretch>
            <a:fillRect/>
          </a:stretch>
        </p:blipFill>
        <p:spPr>
          <a:xfrm>
            <a:off x="4900612" y="4897437"/>
            <a:ext cx="1130301" cy="254001"/>
          </a:xfrm>
          <a:prstGeom prst="rect">
            <a:avLst/>
          </a:prstGeom>
          <a:ln w="12700">
            <a:miter lim="400000"/>
          </a:ln>
        </p:spPr>
      </p:pic>
      <p:pic>
        <p:nvPicPr>
          <p:cNvPr id="280" name="slide 23 text12.png" descr="slide 23 text12"/>
          <p:cNvPicPr/>
          <p:nvPr/>
        </p:nvPicPr>
        <p:blipFill>
          <a:blip r:embed="rId16">
            <a:extLst/>
          </a:blip>
          <a:stretch>
            <a:fillRect/>
          </a:stretch>
        </p:blipFill>
        <p:spPr>
          <a:xfrm>
            <a:off x="4900612" y="5235575"/>
            <a:ext cx="1130301" cy="254000"/>
          </a:xfrm>
          <a:prstGeom prst="rect">
            <a:avLst/>
          </a:prstGeom>
          <a:ln w="12700">
            <a:miter lim="400000"/>
          </a:ln>
        </p:spPr>
      </p:pic>
      <p:pic>
        <p:nvPicPr>
          <p:cNvPr id="281" name="slide 23 text13.png" descr="slide 23 text13"/>
          <p:cNvPicPr/>
          <p:nvPr/>
        </p:nvPicPr>
        <p:blipFill>
          <a:blip r:embed="rId17">
            <a:extLst/>
          </a:blip>
          <a:stretch>
            <a:fillRect/>
          </a:stretch>
        </p:blipFill>
        <p:spPr>
          <a:xfrm>
            <a:off x="6275387" y="3535362"/>
            <a:ext cx="939801" cy="254001"/>
          </a:xfrm>
          <a:prstGeom prst="rect">
            <a:avLst/>
          </a:prstGeom>
          <a:ln w="12700">
            <a:miter lim="400000"/>
          </a:ln>
        </p:spPr>
      </p:pic>
      <p:pic>
        <p:nvPicPr>
          <p:cNvPr id="282" name="slide 23 text14.png" descr="slide 23 text14"/>
          <p:cNvPicPr/>
          <p:nvPr/>
        </p:nvPicPr>
        <p:blipFill>
          <a:blip r:embed="rId18">
            <a:extLst/>
          </a:blip>
          <a:stretch>
            <a:fillRect/>
          </a:stretch>
        </p:blipFill>
        <p:spPr>
          <a:xfrm>
            <a:off x="6275387" y="3878262"/>
            <a:ext cx="939801" cy="254001"/>
          </a:xfrm>
          <a:prstGeom prst="rect">
            <a:avLst/>
          </a:prstGeom>
          <a:ln w="12700">
            <a:miter lim="400000"/>
          </a:ln>
        </p:spPr>
      </p:pic>
      <p:pic>
        <p:nvPicPr>
          <p:cNvPr id="283" name="slide 23 text15.png" descr="slide 23 text15"/>
          <p:cNvPicPr/>
          <p:nvPr/>
        </p:nvPicPr>
        <p:blipFill>
          <a:blip r:embed="rId19">
            <a:extLst/>
          </a:blip>
          <a:stretch>
            <a:fillRect/>
          </a:stretch>
        </p:blipFill>
        <p:spPr>
          <a:xfrm>
            <a:off x="6275387" y="4221162"/>
            <a:ext cx="939801" cy="254001"/>
          </a:xfrm>
          <a:prstGeom prst="rect">
            <a:avLst/>
          </a:prstGeom>
          <a:ln w="12700">
            <a:miter lim="400000"/>
          </a:ln>
        </p:spPr>
      </p:pic>
      <p:pic>
        <p:nvPicPr>
          <p:cNvPr id="284" name="slide 23 text16.png" descr="slide 23 text16"/>
          <p:cNvPicPr/>
          <p:nvPr/>
        </p:nvPicPr>
        <p:blipFill>
          <a:blip r:embed="rId20">
            <a:extLst/>
          </a:blip>
          <a:stretch>
            <a:fillRect/>
          </a:stretch>
        </p:blipFill>
        <p:spPr>
          <a:xfrm>
            <a:off x="6275387" y="4564062"/>
            <a:ext cx="939801" cy="254001"/>
          </a:xfrm>
          <a:prstGeom prst="rect">
            <a:avLst/>
          </a:prstGeom>
          <a:ln w="12700">
            <a:miter lim="400000"/>
          </a:ln>
        </p:spPr>
      </p:pic>
      <p:pic>
        <p:nvPicPr>
          <p:cNvPr id="285" name="slide 23 text17.png" descr="slide 23 text17"/>
          <p:cNvPicPr/>
          <p:nvPr/>
        </p:nvPicPr>
        <p:blipFill>
          <a:blip r:embed="rId21">
            <a:extLst/>
          </a:blip>
          <a:stretch>
            <a:fillRect/>
          </a:stretch>
        </p:blipFill>
        <p:spPr>
          <a:xfrm>
            <a:off x="6275387" y="4895850"/>
            <a:ext cx="939801" cy="254000"/>
          </a:xfrm>
          <a:prstGeom prst="rect">
            <a:avLst/>
          </a:prstGeom>
          <a:ln w="12700">
            <a:miter lim="400000"/>
          </a:ln>
        </p:spPr>
      </p:pic>
      <p:pic>
        <p:nvPicPr>
          <p:cNvPr id="286" name="slide 23 text18.png" descr="slide 23 text18"/>
          <p:cNvPicPr/>
          <p:nvPr/>
        </p:nvPicPr>
        <p:blipFill>
          <a:blip r:embed="rId22">
            <a:extLst/>
          </a:blip>
          <a:stretch>
            <a:fillRect/>
          </a:stretch>
        </p:blipFill>
        <p:spPr>
          <a:xfrm>
            <a:off x="6275387" y="5232400"/>
            <a:ext cx="939801" cy="254000"/>
          </a:xfrm>
          <a:prstGeom prst="rect">
            <a:avLst/>
          </a:prstGeom>
          <a:ln w="12700">
            <a:miter lim="400000"/>
          </a:ln>
        </p:spPr>
      </p:pic>
      <p:sp>
        <p:nvSpPr>
          <p:cNvPr id="287" name="Shape 287"/>
          <p:cNvSpPr/>
          <p:nvPr/>
        </p:nvSpPr>
        <p:spPr>
          <a:xfrm>
            <a:off x="5429250" y="1953922"/>
            <a:ext cx="5461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3300"/>
                </a:solidFill>
              </a:defRPr>
            </a:lvl1pPr>
          </a:lstStyle>
          <a:p>
            <a:pPr lvl="0">
              <a:defRPr b="0" sz="1800">
                <a:solidFill>
                  <a:srgbClr val="000000"/>
                </a:solidFill>
              </a:defRPr>
            </a:pPr>
            <a:r>
              <a:rPr b="1" sz="2000">
                <a:solidFill>
                  <a:srgbClr val="FF3300"/>
                </a:solidFill>
              </a:rPr>
              <a:t>uv</a:t>
            </a:r>
          </a:p>
        </p:txBody>
      </p:sp>
      <p:pic>
        <p:nvPicPr>
          <p:cNvPr id="288" name="slide21titletext1a copy.png" descr="slide21titletext1a copy"/>
          <p:cNvPicPr/>
          <p:nvPr/>
        </p:nvPicPr>
        <p:blipFill>
          <a:blip r:embed="rId23">
            <a:extLst/>
          </a:blip>
          <a:stretch>
            <a:fillRect/>
          </a:stretch>
        </p:blipFill>
        <p:spPr>
          <a:xfrm>
            <a:off x="320675" y="1065212"/>
            <a:ext cx="5686425" cy="4349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87"/>
                                        </p:tgtEl>
                                        <p:attrNameLst>
                                          <p:attrName>style.visibility</p:attrName>
                                        </p:attrNameLst>
                                      </p:cBhvr>
                                      <p:to>
                                        <p:strVal val="visible"/>
                                      </p:to>
                                    </p:set>
                                    <p:animEffect filter="fade" transition="in">
                                      <p:cBhvr>
                                        <p:cTn id="7" dur="5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68"/>
                                        </p:tgtEl>
                                        <p:attrNameLst>
                                          <p:attrName>style.visibility</p:attrName>
                                        </p:attrNameLst>
                                      </p:cBhvr>
                                      <p:to>
                                        <p:strVal val="visible"/>
                                      </p:to>
                                    </p:set>
                                    <p:animEffect filter="fade" transition="in">
                                      <p:cBhvr>
                                        <p:cTn id="12" dur="500"/>
                                        <p:tgtEl>
                                          <p:spTgt spid="26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269"/>
                                        </p:tgtEl>
                                        <p:attrNameLst>
                                          <p:attrName>style.visibility</p:attrName>
                                        </p:attrNameLst>
                                      </p:cBhvr>
                                      <p:to>
                                        <p:strVal val="visible"/>
                                      </p:to>
                                    </p:set>
                                    <p:animEffect filter="fade" transition="in">
                                      <p:cBhvr>
                                        <p:cTn id="17" dur="500"/>
                                        <p:tgtEl>
                                          <p:spTgt spid="269"/>
                                        </p:tgtEl>
                                      </p:cBhvr>
                                    </p:animEffect>
                                  </p:childTnLst>
                                </p:cTn>
                              </p:par>
                            </p:childTnLst>
                          </p:cTn>
                        </p:par>
                        <p:par>
                          <p:cTn id="18" fill="hold">
                            <p:stCondLst>
                              <p:cond delay="500"/>
                            </p:stCondLst>
                            <p:childTnLst>
                              <p:par>
                                <p:cTn id="19" nodeType="afterEffect" presetClass="entr" presetSubtype="0" presetID="10" grpId="4" fill="hold">
                                  <p:stCondLst>
                                    <p:cond delay="0"/>
                                  </p:stCondLst>
                                  <p:iterate type="el" backwards="0">
                                    <p:tmAbs val="0"/>
                                  </p:iterate>
                                  <p:childTnLst>
                                    <p:set>
                                      <p:cBhvr>
                                        <p:cTn id="20" fill="hold"/>
                                        <p:tgtEl>
                                          <p:spTgt spid="275"/>
                                        </p:tgtEl>
                                        <p:attrNameLst>
                                          <p:attrName>style.visibility</p:attrName>
                                        </p:attrNameLst>
                                      </p:cBhvr>
                                      <p:to>
                                        <p:strVal val="visible"/>
                                      </p:to>
                                    </p:set>
                                    <p:animEffect filter="fade" transition="in">
                                      <p:cBhvr>
                                        <p:cTn id="21" dur="500"/>
                                        <p:tgtEl>
                                          <p:spTgt spid="275"/>
                                        </p:tgtEl>
                                      </p:cBhvr>
                                    </p:animEffect>
                                  </p:childTnLst>
                                </p:cTn>
                              </p:par>
                            </p:childTnLst>
                          </p:cTn>
                        </p:par>
                        <p:par>
                          <p:cTn id="22" fill="hold">
                            <p:stCondLst>
                              <p:cond delay="1000"/>
                            </p:stCondLst>
                            <p:childTnLst>
                              <p:par>
                                <p:cTn id="23" nodeType="afterEffect" presetClass="entr" presetSubtype="0" presetID="10" grpId="5" fill="hold">
                                  <p:stCondLst>
                                    <p:cond delay="0"/>
                                  </p:stCondLst>
                                  <p:iterate type="el" backwards="0">
                                    <p:tmAbs val="0"/>
                                  </p:iterate>
                                  <p:childTnLst>
                                    <p:set>
                                      <p:cBhvr>
                                        <p:cTn id="24" fill="hold"/>
                                        <p:tgtEl>
                                          <p:spTgt spid="281"/>
                                        </p:tgtEl>
                                        <p:attrNameLst>
                                          <p:attrName>style.visibility</p:attrName>
                                        </p:attrNameLst>
                                      </p:cBhvr>
                                      <p:to>
                                        <p:strVal val="visible"/>
                                      </p:to>
                                    </p:set>
                                    <p:animEffect filter="fade" transition="in">
                                      <p:cBhvr>
                                        <p:cTn id="25" dur="500"/>
                                        <p:tgtEl>
                                          <p:spTgt spid="281"/>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0" grpId="6" fill="hold">
                                  <p:stCondLst>
                                    <p:cond delay="0"/>
                                  </p:stCondLst>
                                  <p:iterate type="el" backwards="0">
                                    <p:tmAbs val="0"/>
                                  </p:iterate>
                                  <p:childTnLst>
                                    <p:set>
                                      <p:cBhvr>
                                        <p:cTn id="29" fill="hold"/>
                                        <p:tgtEl>
                                          <p:spTgt spid="270"/>
                                        </p:tgtEl>
                                        <p:attrNameLst>
                                          <p:attrName>style.visibility</p:attrName>
                                        </p:attrNameLst>
                                      </p:cBhvr>
                                      <p:to>
                                        <p:strVal val="visible"/>
                                      </p:to>
                                    </p:set>
                                    <p:animEffect filter="fade" transition="in">
                                      <p:cBhvr>
                                        <p:cTn id="30" dur="500"/>
                                        <p:tgtEl>
                                          <p:spTgt spid="270"/>
                                        </p:tgtEl>
                                      </p:cBhvr>
                                    </p:animEffect>
                                  </p:childTnLst>
                                </p:cTn>
                              </p:par>
                            </p:childTnLst>
                          </p:cTn>
                        </p:par>
                        <p:par>
                          <p:cTn id="31" fill="hold">
                            <p:stCondLst>
                              <p:cond delay="500"/>
                            </p:stCondLst>
                            <p:childTnLst>
                              <p:par>
                                <p:cTn id="32" nodeType="afterEffect" presetClass="entr" presetSubtype="0" presetID="10" grpId="7" fill="hold">
                                  <p:stCondLst>
                                    <p:cond delay="0"/>
                                  </p:stCondLst>
                                  <p:iterate type="el" backwards="0">
                                    <p:tmAbs val="0"/>
                                  </p:iterate>
                                  <p:childTnLst>
                                    <p:set>
                                      <p:cBhvr>
                                        <p:cTn id="33" fill="hold"/>
                                        <p:tgtEl>
                                          <p:spTgt spid="276"/>
                                        </p:tgtEl>
                                        <p:attrNameLst>
                                          <p:attrName>style.visibility</p:attrName>
                                        </p:attrNameLst>
                                      </p:cBhvr>
                                      <p:to>
                                        <p:strVal val="visible"/>
                                      </p:to>
                                    </p:set>
                                    <p:animEffect filter="fade" transition="in">
                                      <p:cBhvr>
                                        <p:cTn id="34" dur="500"/>
                                        <p:tgtEl>
                                          <p:spTgt spid="276"/>
                                        </p:tgtEl>
                                      </p:cBhvr>
                                    </p:animEffect>
                                  </p:childTnLst>
                                </p:cTn>
                              </p:par>
                            </p:childTnLst>
                          </p:cTn>
                        </p:par>
                        <p:par>
                          <p:cTn id="35" fill="hold">
                            <p:stCondLst>
                              <p:cond delay="1000"/>
                            </p:stCondLst>
                            <p:childTnLst>
                              <p:par>
                                <p:cTn id="36" nodeType="afterEffect" presetClass="entr" presetSubtype="0" presetID="10" grpId="8" fill="hold">
                                  <p:stCondLst>
                                    <p:cond delay="0"/>
                                  </p:stCondLst>
                                  <p:iterate type="el" backwards="0">
                                    <p:tmAbs val="0"/>
                                  </p:iterate>
                                  <p:childTnLst>
                                    <p:set>
                                      <p:cBhvr>
                                        <p:cTn id="37" fill="hold"/>
                                        <p:tgtEl>
                                          <p:spTgt spid="282"/>
                                        </p:tgtEl>
                                        <p:attrNameLst>
                                          <p:attrName>style.visibility</p:attrName>
                                        </p:attrNameLst>
                                      </p:cBhvr>
                                      <p:to>
                                        <p:strVal val="visible"/>
                                      </p:to>
                                    </p:set>
                                    <p:animEffect filter="fade" transition="in">
                                      <p:cBhvr>
                                        <p:cTn id="38" dur="500"/>
                                        <p:tgtEl>
                                          <p:spTgt spid="282"/>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0" grpId="9" fill="hold">
                                  <p:stCondLst>
                                    <p:cond delay="0"/>
                                  </p:stCondLst>
                                  <p:iterate type="el" backwards="0">
                                    <p:tmAbs val="0"/>
                                  </p:iterate>
                                  <p:childTnLst>
                                    <p:set>
                                      <p:cBhvr>
                                        <p:cTn id="42" fill="hold"/>
                                        <p:tgtEl>
                                          <p:spTgt spid="271"/>
                                        </p:tgtEl>
                                        <p:attrNameLst>
                                          <p:attrName>style.visibility</p:attrName>
                                        </p:attrNameLst>
                                      </p:cBhvr>
                                      <p:to>
                                        <p:strVal val="visible"/>
                                      </p:to>
                                    </p:set>
                                    <p:animEffect filter="fade" transition="in">
                                      <p:cBhvr>
                                        <p:cTn id="43" dur="500"/>
                                        <p:tgtEl>
                                          <p:spTgt spid="271"/>
                                        </p:tgtEl>
                                      </p:cBhvr>
                                    </p:animEffect>
                                  </p:childTnLst>
                                </p:cTn>
                              </p:par>
                            </p:childTnLst>
                          </p:cTn>
                        </p:par>
                        <p:par>
                          <p:cTn id="44" fill="hold">
                            <p:stCondLst>
                              <p:cond delay="500"/>
                            </p:stCondLst>
                            <p:childTnLst>
                              <p:par>
                                <p:cTn id="45" nodeType="afterEffect" presetClass="entr" presetSubtype="0" presetID="10" grpId="10" fill="hold">
                                  <p:stCondLst>
                                    <p:cond delay="0"/>
                                  </p:stCondLst>
                                  <p:iterate type="el" backwards="0">
                                    <p:tmAbs val="0"/>
                                  </p:iterate>
                                  <p:childTnLst>
                                    <p:set>
                                      <p:cBhvr>
                                        <p:cTn id="46" fill="hold"/>
                                        <p:tgtEl>
                                          <p:spTgt spid="277"/>
                                        </p:tgtEl>
                                        <p:attrNameLst>
                                          <p:attrName>style.visibility</p:attrName>
                                        </p:attrNameLst>
                                      </p:cBhvr>
                                      <p:to>
                                        <p:strVal val="visible"/>
                                      </p:to>
                                    </p:set>
                                    <p:animEffect filter="fade" transition="in">
                                      <p:cBhvr>
                                        <p:cTn id="47" dur="500"/>
                                        <p:tgtEl>
                                          <p:spTgt spid="277"/>
                                        </p:tgtEl>
                                      </p:cBhvr>
                                    </p:animEffect>
                                  </p:childTnLst>
                                </p:cTn>
                              </p:par>
                            </p:childTnLst>
                          </p:cTn>
                        </p:par>
                        <p:par>
                          <p:cTn id="48" fill="hold">
                            <p:stCondLst>
                              <p:cond delay="1000"/>
                            </p:stCondLst>
                            <p:childTnLst>
                              <p:par>
                                <p:cTn id="49" nodeType="afterEffect" presetClass="entr" presetSubtype="0" presetID="10" grpId="11" fill="hold">
                                  <p:stCondLst>
                                    <p:cond delay="0"/>
                                  </p:stCondLst>
                                  <p:iterate type="el" backwards="0">
                                    <p:tmAbs val="0"/>
                                  </p:iterate>
                                  <p:childTnLst>
                                    <p:set>
                                      <p:cBhvr>
                                        <p:cTn id="50" fill="hold"/>
                                        <p:tgtEl>
                                          <p:spTgt spid="283"/>
                                        </p:tgtEl>
                                        <p:attrNameLst>
                                          <p:attrName>style.visibility</p:attrName>
                                        </p:attrNameLst>
                                      </p:cBhvr>
                                      <p:to>
                                        <p:strVal val="visible"/>
                                      </p:to>
                                    </p:set>
                                    <p:animEffect filter="fade" transition="in">
                                      <p:cBhvr>
                                        <p:cTn id="51" dur="500"/>
                                        <p:tgtEl>
                                          <p:spTgt spid="283"/>
                                        </p:tgtEl>
                                      </p:cBhvr>
                                    </p:animEffec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0" presetID="10" grpId="12" fill="hold">
                                  <p:stCondLst>
                                    <p:cond delay="0"/>
                                  </p:stCondLst>
                                  <p:iterate type="el" backwards="0">
                                    <p:tmAbs val="0"/>
                                  </p:iterate>
                                  <p:childTnLst>
                                    <p:set>
                                      <p:cBhvr>
                                        <p:cTn id="55" fill="hold"/>
                                        <p:tgtEl>
                                          <p:spTgt spid="272"/>
                                        </p:tgtEl>
                                        <p:attrNameLst>
                                          <p:attrName>style.visibility</p:attrName>
                                        </p:attrNameLst>
                                      </p:cBhvr>
                                      <p:to>
                                        <p:strVal val="visible"/>
                                      </p:to>
                                    </p:set>
                                    <p:animEffect filter="fade" transition="in">
                                      <p:cBhvr>
                                        <p:cTn id="56" dur="500"/>
                                        <p:tgtEl>
                                          <p:spTgt spid="272"/>
                                        </p:tgtEl>
                                      </p:cBhvr>
                                    </p:animEffect>
                                  </p:childTnLst>
                                </p:cTn>
                              </p:par>
                            </p:childTnLst>
                          </p:cTn>
                        </p:par>
                        <p:par>
                          <p:cTn id="57" fill="hold">
                            <p:stCondLst>
                              <p:cond delay="500"/>
                            </p:stCondLst>
                            <p:childTnLst>
                              <p:par>
                                <p:cTn id="58" nodeType="afterEffect" presetClass="entr" presetSubtype="0" presetID="10" grpId="13" fill="hold">
                                  <p:stCondLst>
                                    <p:cond delay="0"/>
                                  </p:stCondLst>
                                  <p:iterate type="el" backwards="0">
                                    <p:tmAbs val="0"/>
                                  </p:iterate>
                                  <p:childTnLst>
                                    <p:set>
                                      <p:cBhvr>
                                        <p:cTn id="59" fill="hold"/>
                                        <p:tgtEl>
                                          <p:spTgt spid="278"/>
                                        </p:tgtEl>
                                        <p:attrNameLst>
                                          <p:attrName>style.visibility</p:attrName>
                                        </p:attrNameLst>
                                      </p:cBhvr>
                                      <p:to>
                                        <p:strVal val="visible"/>
                                      </p:to>
                                    </p:set>
                                    <p:animEffect filter="fade" transition="in">
                                      <p:cBhvr>
                                        <p:cTn id="60" dur="500"/>
                                        <p:tgtEl>
                                          <p:spTgt spid="278"/>
                                        </p:tgtEl>
                                      </p:cBhvr>
                                    </p:animEffect>
                                  </p:childTnLst>
                                </p:cTn>
                              </p:par>
                            </p:childTnLst>
                          </p:cTn>
                        </p:par>
                        <p:par>
                          <p:cTn id="61" fill="hold">
                            <p:stCondLst>
                              <p:cond delay="1000"/>
                            </p:stCondLst>
                            <p:childTnLst>
                              <p:par>
                                <p:cTn id="62" nodeType="afterEffect" presetClass="entr" presetSubtype="0" presetID="10" grpId="14" fill="hold">
                                  <p:stCondLst>
                                    <p:cond delay="0"/>
                                  </p:stCondLst>
                                  <p:iterate type="el" backwards="0">
                                    <p:tmAbs val="0"/>
                                  </p:iterate>
                                  <p:childTnLst>
                                    <p:set>
                                      <p:cBhvr>
                                        <p:cTn id="63" fill="hold"/>
                                        <p:tgtEl>
                                          <p:spTgt spid="284"/>
                                        </p:tgtEl>
                                        <p:attrNameLst>
                                          <p:attrName>style.visibility</p:attrName>
                                        </p:attrNameLst>
                                      </p:cBhvr>
                                      <p:to>
                                        <p:strVal val="visible"/>
                                      </p:to>
                                    </p:set>
                                    <p:animEffect filter="fade" transition="in">
                                      <p:cBhvr>
                                        <p:cTn id="64" dur="500"/>
                                        <p:tgtEl>
                                          <p:spTgt spid="284"/>
                                        </p:tgtEl>
                                      </p:cBhvr>
                                    </p:animEffect>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0" presetID="10" grpId="15" fill="hold">
                                  <p:stCondLst>
                                    <p:cond delay="0"/>
                                  </p:stCondLst>
                                  <p:iterate type="el" backwards="0">
                                    <p:tmAbs val="0"/>
                                  </p:iterate>
                                  <p:childTnLst>
                                    <p:set>
                                      <p:cBhvr>
                                        <p:cTn id="68" fill="hold"/>
                                        <p:tgtEl>
                                          <p:spTgt spid="274"/>
                                        </p:tgtEl>
                                        <p:attrNameLst>
                                          <p:attrName>style.visibility</p:attrName>
                                        </p:attrNameLst>
                                      </p:cBhvr>
                                      <p:to>
                                        <p:strVal val="visible"/>
                                      </p:to>
                                    </p:set>
                                    <p:animEffect filter="fade" transition="in">
                                      <p:cBhvr>
                                        <p:cTn id="69" dur="500"/>
                                        <p:tgtEl>
                                          <p:spTgt spid="274"/>
                                        </p:tgtEl>
                                      </p:cBhvr>
                                    </p:animEffect>
                                  </p:childTnLst>
                                </p:cTn>
                              </p:par>
                            </p:childTnLst>
                          </p:cTn>
                        </p:par>
                        <p:par>
                          <p:cTn id="70" fill="hold">
                            <p:stCondLst>
                              <p:cond delay="500"/>
                            </p:stCondLst>
                            <p:childTnLst>
                              <p:par>
                                <p:cTn id="71" nodeType="afterEffect" presetClass="entr" presetSubtype="0" presetID="10" grpId="16" fill="hold">
                                  <p:stCondLst>
                                    <p:cond delay="0"/>
                                  </p:stCondLst>
                                  <p:iterate type="el" backwards="0">
                                    <p:tmAbs val="0"/>
                                  </p:iterate>
                                  <p:childTnLst>
                                    <p:set>
                                      <p:cBhvr>
                                        <p:cTn id="72" fill="hold"/>
                                        <p:tgtEl>
                                          <p:spTgt spid="279"/>
                                        </p:tgtEl>
                                        <p:attrNameLst>
                                          <p:attrName>style.visibility</p:attrName>
                                        </p:attrNameLst>
                                      </p:cBhvr>
                                      <p:to>
                                        <p:strVal val="visible"/>
                                      </p:to>
                                    </p:set>
                                    <p:animEffect filter="fade" transition="in">
                                      <p:cBhvr>
                                        <p:cTn id="73" dur="500"/>
                                        <p:tgtEl>
                                          <p:spTgt spid="279"/>
                                        </p:tgtEl>
                                      </p:cBhvr>
                                    </p:animEffect>
                                  </p:childTnLst>
                                </p:cTn>
                              </p:par>
                            </p:childTnLst>
                          </p:cTn>
                        </p:par>
                        <p:par>
                          <p:cTn id="74" fill="hold">
                            <p:stCondLst>
                              <p:cond delay="1000"/>
                            </p:stCondLst>
                            <p:childTnLst>
                              <p:par>
                                <p:cTn id="75" nodeType="afterEffect" presetClass="entr" presetSubtype="0" presetID="10" grpId="17" fill="hold">
                                  <p:stCondLst>
                                    <p:cond delay="0"/>
                                  </p:stCondLst>
                                  <p:iterate type="el" backwards="0">
                                    <p:tmAbs val="0"/>
                                  </p:iterate>
                                  <p:childTnLst>
                                    <p:set>
                                      <p:cBhvr>
                                        <p:cTn id="76" fill="hold"/>
                                        <p:tgtEl>
                                          <p:spTgt spid="285"/>
                                        </p:tgtEl>
                                        <p:attrNameLst>
                                          <p:attrName>style.visibility</p:attrName>
                                        </p:attrNameLst>
                                      </p:cBhvr>
                                      <p:to>
                                        <p:strVal val="visible"/>
                                      </p:to>
                                    </p:set>
                                    <p:animEffect filter="fade" transition="in">
                                      <p:cBhvr>
                                        <p:cTn id="77" dur="500"/>
                                        <p:tgtEl>
                                          <p:spTgt spid="285"/>
                                        </p:tgtEl>
                                      </p:cBhvr>
                                    </p:animEffect>
                                  </p:childTnLst>
                                </p:cTn>
                              </p:par>
                            </p:childTnLst>
                          </p:cTn>
                        </p:par>
                      </p:childTnLst>
                    </p:cTn>
                  </p:par>
                  <p:par>
                    <p:cTn id="78" fill="hold">
                      <p:stCondLst>
                        <p:cond delay="indefinite"/>
                      </p:stCondLst>
                      <p:childTnLst>
                        <p:par>
                          <p:cTn id="79" fill="hold">
                            <p:stCondLst>
                              <p:cond delay="0"/>
                            </p:stCondLst>
                            <p:childTnLst>
                              <p:par>
                                <p:cTn id="80" nodeType="clickEffect" presetClass="entr" presetSubtype="0" presetID="10" grpId="18" fill="hold">
                                  <p:stCondLst>
                                    <p:cond delay="0"/>
                                  </p:stCondLst>
                                  <p:iterate type="el" backwards="0">
                                    <p:tmAbs val="0"/>
                                  </p:iterate>
                                  <p:childTnLst>
                                    <p:set>
                                      <p:cBhvr>
                                        <p:cTn id="81" fill="hold"/>
                                        <p:tgtEl>
                                          <p:spTgt spid="273"/>
                                        </p:tgtEl>
                                        <p:attrNameLst>
                                          <p:attrName>style.visibility</p:attrName>
                                        </p:attrNameLst>
                                      </p:cBhvr>
                                      <p:to>
                                        <p:strVal val="visible"/>
                                      </p:to>
                                    </p:set>
                                    <p:animEffect filter="fade" transition="in">
                                      <p:cBhvr>
                                        <p:cTn id="82" dur="500"/>
                                        <p:tgtEl>
                                          <p:spTgt spid="273"/>
                                        </p:tgtEl>
                                      </p:cBhvr>
                                    </p:animEffect>
                                  </p:childTnLst>
                                </p:cTn>
                              </p:par>
                            </p:childTnLst>
                          </p:cTn>
                        </p:par>
                        <p:par>
                          <p:cTn id="83" fill="hold">
                            <p:stCondLst>
                              <p:cond delay="500"/>
                            </p:stCondLst>
                            <p:childTnLst>
                              <p:par>
                                <p:cTn id="84" nodeType="afterEffect" presetClass="entr" presetSubtype="0" presetID="10" grpId="19" fill="hold">
                                  <p:stCondLst>
                                    <p:cond delay="0"/>
                                  </p:stCondLst>
                                  <p:iterate type="el" backwards="0">
                                    <p:tmAbs val="0"/>
                                  </p:iterate>
                                  <p:childTnLst>
                                    <p:set>
                                      <p:cBhvr>
                                        <p:cTn id="85" fill="hold"/>
                                        <p:tgtEl>
                                          <p:spTgt spid="280"/>
                                        </p:tgtEl>
                                        <p:attrNameLst>
                                          <p:attrName>style.visibility</p:attrName>
                                        </p:attrNameLst>
                                      </p:cBhvr>
                                      <p:to>
                                        <p:strVal val="visible"/>
                                      </p:to>
                                    </p:set>
                                    <p:animEffect filter="fade" transition="in">
                                      <p:cBhvr>
                                        <p:cTn id="86" dur="500"/>
                                        <p:tgtEl>
                                          <p:spTgt spid="280"/>
                                        </p:tgtEl>
                                      </p:cBhvr>
                                    </p:animEffect>
                                  </p:childTnLst>
                                </p:cTn>
                              </p:par>
                            </p:childTnLst>
                          </p:cTn>
                        </p:par>
                        <p:par>
                          <p:cTn id="87" fill="hold">
                            <p:stCondLst>
                              <p:cond delay="1000"/>
                            </p:stCondLst>
                            <p:childTnLst>
                              <p:par>
                                <p:cTn id="88" nodeType="afterEffect" presetClass="entr" presetSubtype="0" presetID="10" grpId="20" fill="hold">
                                  <p:stCondLst>
                                    <p:cond delay="0"/>
                                  </p:stCondLst>
                                  <p:iterate type="el" backwards="0">
                                    <p:tmAbs val="0"/>
                                  </p:iterate>
                                  <p:childTnLst>
                                    <p:set>
                                      <p:cBhvr>
                                        <p:cTn id="89" fill="hold"/>
                                        <p:tgtEl>
                                          <p:spTgt spid="286"/>
                                        </p:tgtEl>
                                        <p:attrNameLst>
                                          <p:attrName>style.visibility</p:attrName>
                                        </p:attrNameLst>
                                      </p:cBhvr>
                                      <p:to>
                                        <p:strVal val="visible"/>
                                      </p:to>
                                    </p:set>
                                    <p:animEffect filter="fade" transition="in">
                                      <p:cBhvr>
                                        <p:cTn id="90" dur="500"/>
                                        <p:tgtEl>
                                          <p:spTgt spid="286"/>
                                        </p:tgtEl>
                                      </p:cBhvr>
                                    </p:animEffect>
                                  </p:childTnLst>
                                </p:cTn>
                              </p:par>
                            </p:childTnLst>
                          </p:cTn>
                        </p:par>
                      </p:childTnLst>
                    </p:cTn>
                  </p:par>
                  <p:par>
                    <p:cTn id="91" fill="hold">
                      <p:stCondLst>
                        <p:cond delay="indefinite"/>
                      </p:stCondLst>
                      <p:childTnLst>
                        <p:par>
                          <p:cTn id="92" fill="hold">
                            <p:stCondLst>
                              <p:cond delay="0"/>
                            </p:stCondLst>
                            <p:childTnLst>
                              <p:par>
                                <p:cTn id="93" nodeType="clickEffect" presetClass="entr" presetSubtype="0" presetID="1" grpId="21" fill="hold">
                                  <p:stCondLst>
                                    <p:cond delay="0"/>
                                  </p:stCondLst>
                                  <p:iterate type="el" backwards="0">
                                    <p:tmAbs val="0"/>
                                  </p:iterate>
                                  <p:childTnLst>
                                    <p:set>
                                      <p:cBhvr>
                                        <p:cTn id="94" fill="hold"/>
                                        <p:tgtEl>
                                          <p:spTgt spid="2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10"/>
      <p:bldP build="whole" bldLvl="1" animBg="1" rev="0" advAuto="0" spid="287" grpId="1"/>
      <p:bldP build="whole" bldLvl="1" animBg="1" rev="0" advAuto="0" spid="284" grpId="14"/>
      <p:bldP build="whole" bldLvl="1" animBg="1" rev="0" advAuto="0" spid="280" grpId="19"/>
      <p:bldP build="whole" bldLvl="1" animBg="1" rev="0" advAuto="0" spid="273" grpId="18"/>
      <p:bldP build="whole" bldLvl="1" animBg="1" rev="0" advAuto="0" spid="270" grpId="6"/>
      <p:bldP build="whole" bldLvl="1" animBg="1" rev="0" advAuto="0" spid="286" grpId="20"/>
      <p:bldP build="whole" bldLvl="1" animBg="1" rev="0" advAuto="0" spid="268" grpId="2"/>
      <p:bldP build="whole" bldLvl="1" animBg="1" rev="0" advAuto="0" spid="281" grpId="5"/>
      <p:bldP build="whole" bldLvl="1" animBg="1" rev="0" advAuto="0" spid="285" grpId="17"/>
      <p:bldP build="whole" bldLvl="1" animBg="1" rev="0" advAuto="0" spid="271" grpId="9"/>
      <p:bldP build="whole" bldLvl="1" animBg="1" rev="0" advAuto="0" spid="283" grpId="11"/>
      <p:bldP build="whole" bldLvl="1" animBg="1" rev="0" advAuto="0" spid="278" grpId="13"/>
      <p:bldP build="whole" bldLvl="1" animBg="1" rev="0" advAuto="0" spid="269" grpId="3"/>
      <p:bldP build="whole" bldLvl="1" animBg="1" rev="0" advAuto="0" spid="274" grpId="15"/>
      <p:bldP build="whole" bldLvl="1" animBg="1" rev="0" advAuto="0" spid="279" grpId="16"/>
      <p:bldP build="whole" bldLvl="1" animBg="1" rev="0" advAuto="0" spid="275" grpId="4"/>
      <p:bldP build="whole" bldLvl="1" animBg="1" rev="0" advAuto="0" spid="266" grpId="21"/>
      <p:bldP build="whole" bldLvl="1" animBg="1" rev="0" advAuto="0" spid="276" grpId="7"/>
      <p:bldP build="whole" bldLvl="1" animBg="1" rev="0" advAuto="0" spid="272" grpId="12"/>
      <p:bldP build="whole" bldLvl="1" animBg="1" rev="0" advAuto="0" spid="282" grpId="8"/>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24 of 56</a:t>
            </a:r>
          </a:p>
        </p:txBody>
      </p:sp>
      <p:pic>
        <p:nvPicPr>
          <p:cNvPr id="29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92"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
        <p:nvSpPr>
          <p:cNvPr id="293" name="Shape 293"/>
          <p:cNvSpPr/>
          <p:nvPr/>
        </p:nvSpPr>
        <p:spPr>
          <a:xfrm>
            <a:off x="360362" y="1763422"/>
            <a:ext cx="8420101" cy="9594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4.</a:t>
            </a:r>
            <a:r>
              <a:rPr b="1" sz="2000"/>
              <a:t>    </a:t>
            </a:r>
            <a:r>
              <a:rPr sz="2000"/>
              <a:t>Many of these verbs are not used frequently in the preterite. </a:t>
            </a:r>
            <a:endParaRPr sz="2000"/>
          </a:p>
          <a:p>
            <a:pPr lvl="0"/>
            <a:r>
              <a:rPr sz="2000"/>
              <a:t>       When they are, they take on a special meaning. Observe the following.</a:t>
            </a:r>
          </a:p>
        </p:txBody>
      </p:sp>
      <p:sp>
        <p:nvSpPr>
          <p:cNvPr id="294" name="Shape 294"/>
          <p:cNvSpPr/>
          <p:nvPr/>
        </p:nvSpPr>
        <p:spPr>
          <a:xfrm>
            <a:off x="4564062" y="2854034"/>
            <a:ext cx="34448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vl1pPr>
          </a:lstStyle>
          <a:p>
            <a:pPr lvl="0">
              <a:defRPr i="0" sz="1800"/>
            </a:pPr>
            <a:r>
              <a:rPr i="1" sz="2000"/>
              <a:t>I tried to help.</a:t>
            </a:r>
          </a:p>
        </p:txBody>
      </p:sp>
      <p:sp>
        <p:nvSpPr>
          <p:cNvPr id="295" name="Shape 295"/>
          <p:cNvSpPr/>
          <p:nvPr/>
        </p:nvSpPr>
        <p:spPr>
          <a:xfrm>
            <a:off x="4564062" y="3363622"/>
            <a:ext cx="34448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vl1pPr>
          </a:lstStyle>
          <a:p>
            <a:pPr lvl="0">
              <a:defRPr i="0" sz="1800"/>
            </a:pPr>
            <a:r>
              <a:rPr i="1" sz="2000"/>
              <a:t>He refused to go by car.</a:t>
            </a:r>
          </a:p>
        </p:txBody>
      </p:sp>
      <p:sp>
        <p:nvSpPr>
          <p:cNvPr id="296" name="Shape 296"/>
          <p:cNvSpPr/>
          <p:nvPr/>
        </p:nvSpPr>
        <p:spPr>
          <a:xfrm>
            <a:off x="4564062" y="3890672"/>
            <a:ext cx="34448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vl1pPr>
          </a:lstStyle>
          <a:p>
            <a:pPr lvl="0">
              <a:defRPr i="0" sz="1800"/>
            </a:pPr>
            <a:r>
              <a:rPr i="1" sz="2000"/>
              <a:t>I found out yesterday.</a:t>
            </a:r>
          </a:p>
        </p:txBody>
      </p:sp>
      <p:sp>
        <p:nvSpPr>
          <p:cNvPr id="297" name="Shape 297"/>
          <p:cNvSpPr/>
          <p:nvPr/>
        </p:nvSpPr>
        <p:spPr>
          <a:xfrm>
            <a:off x="4564062" y="4411372"/>
            <a:ext cx="34448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vl1pPr>
          </a:lstStyle>
          <a:p>
            <a:pPr lvl="0">
              <a:defRPr i="0" sz="1800"/>
            </a:pPr>
            <a:r>
              <a:rPr i="1" sz="2000"/>
              <a:t>(I tried but) I couldn’t finish.</a:t>
            </a:r>
          </a:p>
        </p:txBody>
      </p:sp>
      <p:sp>
        <p:nvSpPr>
          <p:cNvPr id="298" name="Shape 298"/>
          <p:cNvSpPr/>
          <p:nvPr/>
        </p:nvSpPr>
        <p:spPr>
          <a:xfrm>
            <a:off x="4559300" y="4914609"/>
            <a:ext cx="3444875"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vl1pPr>
          </a:lstStyle>
          <a:p>
            <a:pPr lvl="0">
              <a:defRPr i="0" sz="1800"/>
            </a:pPr>
            <a:r>
              <a:rPr i="1" sz="2000"/>
              <a:t>(After much effort) I managed to finish.</a:t>
            </a:r>
          </a:p>
        </p:txBody>
      </p:sp>
      <p:sp>
        <p:nvSpPr>
          <p:cNvPr id="299" name="Shape 299"/>
          <p:cNvSpPr/>
          <p:nvPr/>
        </p:nvSpPr>
        <p:spPr>
          <a:xfrm>
            <a:off x="1358900" y="2865147"/>
            <a:ext cx="34448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Quise ayudar.</a:t>
            </a:r>
          </a:p>
        </p:txBody>
      </p:sp>
      <p:sp>
        <p:nvSpPr>
          <p:cNvPr id="300" name="Shape 300"/>
          <p:cNvSpPr/>
          <p:nvPr/>
        </p:nvSpPr>
        <p:spPr>
          <a:xfrm>
            <a:off x="1358900" y="3374734"/>
            <a:ext cx="34448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No quiso ir en carro.</a:t>
            </a:r>
          </a:p>
        </p:txBody>
      </p:sp>
      <p:sp>
        <p:nvSpPr>
          <p:cNvPr id="301" name="Shape 301"/>
          <p:cNvSpPr/>
          <p:nvPr/>
        </p:nvSpPr>
        <p:spPr>
          <a:xfrm>
            <a:off x="1358900" y="3874797"/>
            <a:ext cx="34448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Yo lo supe ayer.</a:t>
            </a:r>
          </a:p>
        </p:txBody>
      </p:sp>
      <p:sp>
        <p:nvSpPr>
          <p:cNvPr id="302" name="Shape 302"/>
          <p:cNvSpPr/>
          <p:nvPr/>
        </p:nvSpPr>
        <p:spPr>
          <a:xfrm>
            <a:off x="1358900" y="4378034"/>
            <a:ext cx="34448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No pude terminar.</a:t>
            </a:r>
          </a:p>
        </p:txBody>
      </p:sp>
      <p:sp>
        <p:nvSpPr>
          <p:cNvPr id="303" name="Shape 303"/>
          <p:cNvSpPr/>
          <p:nvPr/>
        </p:nvSpPr>
        <p:spPr>
          <a:xfrm>
            <a:off x="1358900" y="4887622"/>
            <a:ext cx="34448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Pude terminar.</a:t>
            </a:r>
          </a:p>
        </p:txBody>
      </p:sp>
      <p:pic>
        <p:nvPicPr>
          <p:cNvPr id="304" name="slide21titletext1a copy.png" descr="slide21titletext1a copy"/>
          <p:cNvPicPr/>
          <p:nvPr/>
        </p:nvPicPr>
        <p:blipFill>
          <a:blip r:embed="rId4">
            <a:extLst/>
          </a:blip>
          <a:stretch>
            <a:fillRect/>
          </a:stretch>
        </p:blipFill>
        <p:spPr>
          <a:xfrm>
            <a:off x="320675" y="1065212"/>
            <a:ext cx="5686425" cy="4349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99"/>
                                        </p:tgtEl>
                                        <p:attrNameLst>
                                          <p:attrName>style.visibility</p:attrName>
                                        </p:attrNameLst>
                                      </p:cBhvr>
                                      <p:to>
                                        <p:strVal val="visible"/>
                                      </p:to>
                                    </p:set>
                                    <p:animEffect filter="fade" transition="in">
                                      <p:cBhvr>
                                        <p:cTn id="7" dur="5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94"/>
                                        </p:tgtEl>
                                        <p:attrNameLst>
                                          <p:attrName>style.visibility</p:attrName>
                                        </p:attrNameLst>
                                      </p:cBhvr>
                                      <p:to>
                                        <p:strVal val="visible"/>
                                      </p:to>
                                    </p:set>
                                    <p:animEffect filter="fade" transition="in">
                                      <p:cBhvr>
                                        <p:cTn id="12" dur="5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300"/>
                                        </p:tgtEl>
                                        <p:attrNameLst>
                                          <p:attrName>style.visibility</p:attrName>
                                        </p:attrNameLst>
                                      </p:cBhvr>
                                      <p:to>
                                        <p:strVal val="visible"/>
                                      </p:to>
                                    </p:set>
                                    <p:animEffect filter="fade" transition="in">
                                      <p:cBhvr>
                                        <p:cTn id="17" dur="500"/>
                                        <p:tgtEl>
                                          <p:spTgt spid="30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295"/>
                                        </p:tgtEl>
                                        <p:attrNameLst>
                                          <p:attrName>style.visibility</p:attrName>
                                        </p:attrNameLst>
                                      </p:cBhvr>
                                      <p:to>
                                        <p:strVal val="visible"/>
                                      </p:to>
                                    </p:set>
                                    <p:animEffect filter="fade" transition="in">
                                      <p:cBhvr>
                                        <p:cTn id="22" dur="500"/>
                                        <p:tgtEl>
                                          <p:spTgt spid="295"/>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301"/>
                                        </p:tgtEl>
                                        <p:attrNameLst>
                                          <p:attrName>style.visibility</p:attrName>
                                        </p:attrNameLst>
                                      </p:cBhvr>
                                      <p:to>
                                        <p:strVal val="visible"/>
                                      </p:to>
                                    </p:set>
                                    <p:animEffect filter="fade" transition="in">
                                      <p:cBhvr>
                                        <p:cTn id="27" dur="500"/>
                                        <p:tgtEl>
                                          <p:spTgt spid="301"/>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0" grpId="6" fill="hold">
                                  <p:stCondLst>
                                    <p:cond delay="0"/>
                                  </p:stCondLst>
                                  <p:iterate type="el" backwards="0">
                                    <p:tmAbs val="0"/>
                                  </p:iterate>
                                  <p:childTnLst>
                                    <p:set>
                                      <p:cBhvr>
                                        <p:cTn id="31" fill="hold"/>
                                        <p:tgtEl>
                                          <p:spTgt spid="296"/>
                                        </p:tgtEl>
                                        <p:attrNameLst>
                                          <p:attrName>style.visibility</p:attrName>
                                        </p:attrNameLst>
                                      </p:cBhvr>
                                      <p:to>
                                        <p:strVal val="visible"/>
                                      </p:to>
                                    </p:set>
                                    <p:animEffect filter="fade" transition="in">
                                      <p:cBhvr>
                                        <p:cTn id="32" dur="500"/>
                                        <p:tgtEl>
                                          <p:spTgt spid="296"/>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7" fill="hold">
                                  <p:stCondLst>
                                    <p:cond delay="0"/>
                                  </p:stCondLst>
                                  <p:iterate type="el" backwards="0">
                                    <p:tmAbs val="0"/>
                                  </p:iterate>
                                  <p:childTnLst>
                                    <p:set>
                                      <p:cBhvr>
                                        <p:cTn id="36" fill="hold"/>
                                        <p:tgtEl>
                                          <p:spTgt spid="302"/>
                                        </p:tgtEl>
                                        <p:attrNameLst>
                                          <p:attrName>style.visibility</p:attrName>
                                        </p:attrNameLst>
                                      </p:cBhvr>
                                      <p:to>
                                        <p:strVal val="visible"/>
                                      </p:to>
                                    </p:set>
                                    <p:animEffect filter="fade" transition="in">
                                      <p:cBhvr>
                                        <p:cTn id="37" dur="500"/>
                                        <p:tgtEl>
                                          <p:spTgt spid="302"/>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0" grpId="8" fill="hold">
                                  <p:stCondLst>
                                    <p:cond delay="0"/>
                                  </p:stCondLst>
                                  <p:iterate type="el" backwards="0">
                                    <p:tmAbs val="0"/>
                                  </p:iterate>
                                  <p:childTnLst>
                                    <p:set>
                                      <p:cBhvr>
                                        <p:cTn id="41" fill="hold"/>
                                        <p:tgtEl>
                                          <p:spTgt spid="297"/>
                                        </p:tgtEl>
                                        <p:attrNameLst>
                                          <p:attrName>style.visibility</p:attrName>
                                        </p:attrNameLst>
                                      </p:cBhvr>
                                      <p:to>
                                        <p:strVal val="visible"/>
                                      </p:to>
                                    </p:set>
                                    <p:animEffect filter="fade" transition="in">
                                      <p:cBhvr>
                                        <p:cTn id="42" dur="500"/>
                                        <p:tgtEl>
                                          <p:spTgt spid="297"/>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0" grpId="9" fill="hold">
                                  <p:stCondLst>
                                    <p:cond delay="0"/>
                                  </p:stCondLst>
                                  <p:iterate type="el" backwards="0">
                                    <p:tmAbs val="0"/>
                                  </p:iterate>
                                  <p:childTnLst>
                                    <p:set>
                                      <p:cBhvr>
                                        <p:cTn id="46" fill="hold"/>
                                        <p:tgtEl>
                                          <p:spTgt spid="303"/>
                                        </p:tgtEl>
                                        <p:attrNameLst>
                                          <p:attrName>style.visibility</p:attrName>
                                        </p:attrNameLst>
                                      </p:cBhvr>
                                      <p:to>
                                        <p:strVal val="visible"/>
                                      </p:to>
                                    </p:set>
                                    <p:animEffect filter="fade" transition="in">
                                      <p:cBhvr>
                                        <p:cTn id="47" dur="500"/>
                                        <p:tgtEl>
                                          <p:spTgt spid="303"/>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0" grpId="10" fill="hold">
                                  <p:stCondLst>
                                    <p:cond delay="0"/>
                                  </p:stCondLst>
                                  <p:iterate type="el" backwards="0">
                                    <p:tmAbs val="0"/>
                                  </p:iterate>
                                  <p:childTnLst>
                                    <p:set>
                                      <p:cBhvr>
                                        <p:cTn id="51" fill="hold"/>
                                        <p:tgtEl>
                                          <p:spTgt spid="298"/>
                                        </p:tgtEl>
                                        <p:attrNameLst>
                                          <p:attrName>style.visibility</p:attrName>
                                        </p:attrNameLst>
                                      </p:cBhvr>
                                      <p:to>
                                        <p:strVal val="visible"/>
                                      </p:to>
                                    </p:set>
                                    <p:animEffect filter="fade" transition="in">
                                      <p:cBhvr>
                                        <p:cTn id="52" dur="500"/>
                                        <p:tgtEl>
                                          <p:spTgt spid="298"/>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 grpId="11" fill="hold">
                                  <p:stCondLst>
                                    <p:cond delay="0"/>
                                  </p:stCondLst>
                                  <p:iterate type="el" backwards="0">
                                    <p:tmAbs val="0"/>
                                  </p:iterate>
                                  <p:childTnLst>
                                    <p:set>
                                      <p:cBhvr>
                                        <p:cTn id="56" fill="hold"/>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3" grpId="9"/>
      <p:bldP build="whole" bldLvl="1" animBg="1" rev="0" advAuto="0" spid="296" grpId="6"/>
      <p:bldP build="whole" bldLvl="1" animBg="1" rev="0" advAuto="0" spid="291" grpId="11"/>
      <p:bldP build="whole" bldLvl="1" animBg="1" rev="0" advAuto="0" spid="295" grpId="4"/>
      <p:bldP build="whole" bldLvl="1" animBg="1" rev="0" advAuto="0" spid="297" grpId="8"/>
      <p:bldP build="whole" bldLvl="1" animBg="1" rev="0" advAuto="0" spid="298" grpId="10"/>
      <p:bldP build="whole" bldLvl="1" animBg="1" rev="0" advAuto="0" spid="294" grpId="2"/>
      <p:bldP build="whole" bldLvl="1" animBg="1" rev="0" advAuto="0" spid="300" grpId="3"/>
      <p:bldP build="whole" bldLvl="1" animBg="1" rev="0" advAuto="0" spid="301" grpId="5"/>
      <p:bldP build="whole" bldLvl="1" animBg="1" rev="0" advAuto="0" spid="299" grpId="1"/>
      <p:bldP build="whole" bldLvl="1" animBg="1" rev="0" advAuto="0" spid="302" grpId="7"/>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25 of 56</a:t>
            </a:r>
          </a:p>
        </p:txBody>
      </p:sp>
      <p:pic>
        <p:nvPicPr>
          <p:cNvPr id="30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08"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7"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26 of 56</a:t>
            </a:r>
          </a:p>
        </p:txBody>
      </p:sp>
      <p:pic>
        <p:nvPicPr>
          <p:cNvPr id="31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12"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
        <p:nvSpPr>
          <p:cNvPr id="313" name="Shape 313"/>
          <p:cNvSpPr/>
          <p:nvPr/>
        </p:nvSpPr>
        <p:spPr>
          <a:xfrm>
            <a:off x="555625" y="1599909"/>
            <a:ext cx="7977188"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The verb </a:t>
            </a:r>
            <a:r>
              <a:rPr b="1" sz="2000"/>
              <a:t>decir</a:t>
            </a:r>
            <a:r>
              <a:rPr sz="2000"/>
              <a:t> </a:t>
            </a:r>
            <a:r>
              <a:rPr i="1" sz="2000"/>
              <a:t>(to say)</a:t>
            </a:r>
            <a:r>
              <a:rPr sz="2000"/>
              <a:t> is irregular in the present and preterite tenses. </a:t>
            </a:r>
            <a:endParaRPr sz="2000"/>
          </a:p>
          <a:p>
            <a:pPr lvl="0"/>
            <a:r>
              <a:rPr sz="2000"/>
              <a:t>Study the following forms.</a:t>
            </a:r>
          </a:p>
        </p:txBody>
      </p:sp>
      <p:pic>
        <p:nvPicPr>
          <p:cNvPr id="314" name="slide 26 titletext1a.png" descr="slide 26 titletext1a"/>
          <p:cNvPicPr/>
          <p:nvPr/>
        </p:nvPicPr>
        <p:blipFill>
          <a:blip r:embed="rId4">
            <a:extLst/>
          </a:blip>
          <a:stretch>
            <a:fillRect/>
          </a:stretch>
        </p:blipFill>
        <p:spPr>
          <a:xfrm>
            <a:off x="319087" y="1076325"/>
            <a:ext cx="5046663" cy="377825"/>
          </a:xfrm>
          <a:prstGeom prst="rect">
            <a:avLst/>
          </a:prstGeom>
          <a:ln w="12700">
            <a:miter lim="400000"/>
          </a:ln>
        </p:spPr>
      </p:pic>
      <p:pic>
        <p:nvPicPr>
          <p:cNvPr id="315" name="slide 26 pic1b.png" descr="slide 26 pic1b"/>
          <p:cNvPicPr/>
          <p:nvPr/>
        </p:nvPicPr>
        <p:blipFill>
          <a:blip r:embed="rId5">
            <a:extLst/>
          </a:blip>
          <a:stretch>
            <a:fillRect/>
          </a:stretch>
        </p:blipFill>
        <p:spPr>
          <a:xfrm>
            <a:off x="2355850" y="2379662"/>
            <a:ext cx="4432300" cy="1587501"/>
          </a:xfrm>
          <a:prstGeom prst="rect">
            <a:avLst/>
          </a:prstGeom>
          <a:ln w="12700">
            <a:miter lim="400000"/>
          </a:ln>
        </p:spPr>
      </p:pic>
      <p:pic>
        <p:nvPicPr>
          <p:cNvPr id="316" name="slide 26 pic2b.png" descr="slide 26 pic2b"/>
          <p:cNvPicPr/>
          <p:nvPr/>
        </p:nvPicPr>
        <p:blipFill>
          <a:blip r:embed="rId6">
            <a:extLst/>
          </a:blip>
          <a:stretch>
            <a:fillRect/>
          </a:stretch>
        </p:blipFill>
        <p:spPr>
          <a:xfrm>
            <a:off x="2347912" y="4089400"/>
            <a:ext cx="4432301" cy="1587500"/>
          </a:xfrm>
          <a:prstGeom prst="rect">
            <a:avLst/>
          </a:prstGeom>
          <a:ln w="12700">
            <a:miter lim="400000"/>
          </a:ln>
        </p:spPr>
      </p:pic>
      <p:pic>
        <p:nvPicPr>
          <p:cNvPr id="317" name="slide 26 text1.png" descr="slide 26 text1"/>
          <p:cNvPicPr/>
          <p:nvPr/>
        </p:nvPicPr>
        <p:blipFill>
          <a:blip r:embed="rId7">
            <a:extLst/>
          </a:blip>
          <a:stretch>
            <a:fillRect/>
          </a:stretch>
        </p:blipFill>
        <p:spPr>
          <a:xfrm>
            <a:off x="3524250" y="2862262"/>
            <a:ext cx="622300" cy="266701"/>
          </a:xfrm>
          <a:prstGeom prst="rect">
            <a:avLst/>
          </a:prstGeom>
          <a:ln w="12700">
            <a:miter lim="400000"/>
          </a:ln>
        </p:spPr>
      </p:pic>
      <p:pic>
        <p:nvPicPr>
          <p:cNvPr id="318" name="slide 26 text2.png" descr="slide 26 text2"/>
          <p:cNvPicPr/>
          <p:nvPr/>
        </p:nvPicPr>
        <p:blipFill>
          <a:blip r:embed="rId8">
            <a:extLst/>
          </a:blip>
          <a:stretch>
            <a:fillRect/>
          </a:stretch>
        </p:blipFill>
        <p:spPr>
          <a:xfrm>
            <a:off x="3524250" y="3206750"/>
            <a:ext cx="622300" cy="266700"/>
          </a:xfrm>
          <a:prstGeom prst="rect">
            <a:avLst/>
          </a:prstGeom>
          <a:ln w="12700">
            <a:miter lim="400000"/>
          </a:ln>
        </p:spPr>
      </p:pic>
      <p:pic>
        <p:nvPicPr>
          <p:cNvPr id="319" name="slide 26 text3.png" descr="slide 26 text3"/>
          <p:cNvPicPr/>
          <p:nvPr/>
        </p:nvPicPr>
        <p:blipFill>
          <a:blip r:embed="rId9">
            <a:extLst/>
          </a:blip>
          <a:stretch>
            <a:fillRect/>
          </a:stretch>
        </p:blipFill>
        <p:spPr>
          <a:xfrm>
            <a:off x="3524250" y="3543300"/>
            <a:ext cx="622300" cy="266700"/>
          </a:xfrm>
          <a:prstGeom prst="rect">
            <a:avLst/>
          </a:prstGeom>
          <a:ln w="12700">
            <a:miter lim="400000"/>
          </a:ln>
        </p:spPr>
      </p:pic>
      <p:pic>
        <p:nvPicPr>
          <p:cNvPr id="320" name="slide 26 text4.png" descr="slide 26 text4"/>
          <p:cNvPicPr/>
          <p:nvPr/>
        </p:nvPicPr>
        <p:blipFill>
          <a:blip r:embed="rId10">
            <a:extLst/>
          </a:blip>
          <a:stretch>
            <a:fillRect/>
          </a:stretch>
        </p:blipFill>
        <p:spPr>
          <a:xfrm>
            <a:off x="5759450" y="2863850"/>
            <a:ext cx="838200" cy="266700"/>
          </a:xfrm>
          <a:prstGeom prst="rect">
            <a:avLst/>
          </a:prstGeom>
          <a:ln w="12700">
            <a:miter lim="400000"/>
          </a:ln>
        </p:spPr>
      </p:pic>
      <p:pic>
        <p:nvPicPr>
          <p:cNvPr id="321" name="slide 26 text7.png" descr="slide 26 text7"/>
          <p:cNvPicPr/>
          <p:nvPr/>
        </p:nvPicPr>
        <p:blipFill>
          <a:blip r:embed="rId11">
            <a:extLst/>
          </a:blip>
          <a:stretch>
            <a:fillRect/>
          </a:stretch>
        </p:blipFill>
        <p:spPr>
          <a:xfrm>
            <a:off x="3524250" y="4573587"/>
            <a:ext cx="673100" cy="254001"/>
          </a:xfrm>
          <a:prstGeom prst="rect">
            <a:avLst/>
          </a:prstGeom>
          <a:ln w="12700">
            <a:miter lim="400000"/>
          </a:ln>
        </p:spPr>
      </p:pic>
      <p:pic>
        <p:nvPicPr>
          <p:cNvPr id="322" name="slide 26 text8.png" descr="slide 26 text8"/>
          <p:cNvPicPr/>
          <p:nvPr/>
        </p:nvPicPr>
        <p:blipFill>
          <a:blip r:embed="rId12">
            <a:extLst/>
          </a:blip>
          <a:stretch>
            <a:fillRect/>
          </a:stretch>
        </p:blipFill>
        <p:spPr>
          <a:xfrm>
            <a:off x="3524250" y="4919662"/>
            <a:ext cx="673100" cy="254001"/>
          </a:xfrm>
          <a:prstGeom prst="rect">
            <a:avLst/>
          </a:prstGeom>
          <a:ln w="12700">
            <a:miter lim="400000"/>
          </a:ln>
        </p:spPr>
      </p:pic>
      <p:pic>
        <p:nvPicPr>
          <p:cNvPr id="323" name="slide 26 text9.png" descr="slide 26 text9"/>
          <p:cNvPicPr/>
          <p:nvPr/>
        </p:nvPicPr>
        <p:blipFill>
          <a:blip r:embed="rId13">
            <a:extLst/>
          </a:blip>
          <a:stretch>
            <a:fillRect/>
          </a:stretch>
        </p:blipFill>
        <p:spPr>
          <a:xfrm>
            <a:off x="3524250" y="5257800"/>
            <a:ext cx="673100" cy="254000"/>
          </a:xfrm>
          <a:prstGeom prst="rect">
            <a:avLst/>
          </a:prstGeom>
          <a:ln w="12700">
            <a:miter lim="400000"/>
          </a:ln>
        </p:spPr>
      </p:pic>
      <p:pic>
        <p:nvPicPr>
          <p:cNvPr id="324" name="slide 26 text5.png" descr="slide 26 text5"/>
          <p:cNvPicPr/>
          <p:nvPr/>
        </p:nvPicPr>
        <p:blipFill>
          <a:blip r:embed="rId14">
            <a:extLst/>
          </a:blip>
          <a:stretch>
            <a:fillRect/>
          </a:stretch>
        </p:blipFill>
        <p:spPr>
          <a:xfrm>
            <a:off x="5759450" y="3192462"/>
            <a:ext cx="838200" cy="266701"/>
          </a:xfrm>
          <a:prstGeom prst="rect">
            <a:avLst/>
          </a:prstGeom>
          <a:ln w="12700">
            <a:miter lim="400000"/>
          </a:ln>
        </p:spPr>
      </p:pic>
      <p:pic>
        <p:nvPicPr>
          <p:cNvPr id="325" name="slide 26 text6.png" descr="slide 26 text6"/>
          <p:cNvPicPr/>
          <p:nvPr/>
        </p:nvPicPr>
        <p:blipFill>
          <a:blip r:embed="rId15">
            <a:extLst/>
          </a:blip>
          <a:stretch>
            <a:fillRect/>
          </a:stretch>
        </p:blipFill>
        <p:spPr>
          <a:xfrm>
            <a:off x="5759450" y="3532187"/>
            <a:ext cx="838200" cy="266701"/>
          </a:xfrm>
          <a:prstGeom prst="rect">
            <a:avLst/>
          </a:prstGeom>
          <a:ln w="12700">
            <a:miter lim="400000"/>
          </a:ln>
        </p:spPr>
      </p:pic>
      <p:pic>
        <p:nvPicPr>
          <p:cNvPr id="326" name="slide 26 text10.png" descr="slide 26 text10"/>
          <p:cNvPicPr/>
          <p:nvPr/>
        </p:nvPicPr>
        <p:blipFill>
          <a:blip r:embed="rId16">
            <a:extLst/>
          </a:blip>
          <a:stretch>
            <a:fillRect/>
          </a:stretch>
        </p:blipFill>
        <p:spPr>
          <a:xfrm>
            <a:off x="5759450" y="4570412"/>
            <a:ext cx="774700" cy="254001"/>
          </a:xfrm>
          <a:prstGeom prst="rect">
            <a:avLst/>
          </a:prstGeom>
          <a:ln w="12700">
            <a:miter lim="400000"/>
          </a:ln>
        </p:spPr>
      </p:pic>
      <p:pic>
        <p:nvPicPr>
          <p:cNvPr id="327" name="slide 26 text11.png" descr="slide 26 text11"/>
          <p:cNvPicPr/>
          <p:nvPr/>
        </p:nvPicPr>
        <p:blipFill>
          <a:blip r:embed="rId17">
            <a:extLst/>
          </a:blip>
          <a:stretch>
            <a:fillRect/>
          </a:stretch>
        </p:blipFill>
        <p:spPr>
          <a:xfrm>
            <a:off x="5759450" y="4921250"/>
            <a:ext cx="774700" cy="254000"/>
          </a:xfrm>
          <a:prstGeom prst="rect">
            <a:avLst/>
          </a:prstGeom>
          <a:ln w="12700">
            <a:miter lim="400000"/>
          </a:ln>
        </p:spPr>
      </p:pic>
      <p:pic>
        <p:nvPicPr>
          <p:cNvPr id="328" name="slide 26 text12.png" descr="slide 26 text12"/>
          <p:cNvPicPr/>
          <p:nvPr/>
        </p:nvPicPr>
        <p:blipFill>
          <a:blip r:embed="rId18">
            <a:extLst/>
          </a:blip>
          <a:stretch>
            <a:fillRect/>
          </a:stretch>
        </p:blipFill>
        <p:spPr>
          <a:xfrm>
            <a:off x="5759450" y="5273675"/>
            <a:ext cx="774700" cy="25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15"/>
                                        </p:tgtEl>
                                        <p:attrNameLst>
                                          <p:attrName>style.visibility</p:attrName>
                                        </p:attrNameLst>
                                      </p:cBhvr>
                                      <p:to>
                                        <p:strVal val="visible"/>
                                      </p:to>
                                    </p:set>
                                    <p:animEffect filter="fade" transition="in">
                                      <p:cBhvr>
                                        <p:cTn id="7" dur="5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17"/>
                                        </p:tgtEl>
                                        <p:attrNameLst>
                                          <p:attrName>style.visibility</p:attrName>
                                        </p:attrNameLst>
                                      </p:cBhvr>
                                      <p:to>
                                        <p:strVal val="visible"/>
                                      </p:to>
                                    </p:set>
                                    <p:animEffect filter="fade" transition="in">
                                      <p:cBhvr>
                                        <p:cTn id="12" dur="500"/>
                                        <p:tgtEl>
                                          <p:spTgt spid="31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318"/>
                                        </p:tgtEl>
                                        <p:attrNameLst>
                                          <p:attrName>style.visibility</p:attrName>
                                        </p:attrNameLst>
                                      </p:cBhvr>
                                      <p:to>
                                        <p:strVal val="visible"/>
                                      </p:to>
                                    </p:set>
                                    <p:animEffect filter="fade" transition="in">
                                      <p:cBhvr>
                                        <p:cTn id="17" dur="500"/>
                                        <p:tgtEl>
                                          <p:spTgt spid="318"/>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319"/>
                                        </p:tgtEl>
                                        <p:attrNameLst>
                                          <p:attrName>style.visibility</p:attrName>
                                        </p:attrNameLst>
                                      </p:cBhvr>
                                      <p:to>
                                        <p:strVal val="visible"/>
                                      </p:to>
                                    </p:set>
                                    <p:animEffect filter="fade" transition="in">
                                      <p:cBhvr>
                                        <p:cTn id="22" dur="500"/>
                                        <p:tgtEl>
                                          <p:spTgt spid="319"/>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320"/>
                                        </p:tgtEl>
                                        <p:attrNameLst>
                                          <p:attrName>style.visibility</p:attrName>
                                        </p:attrNameLst>
                                      </p:cBhvr>
                                      <p:to>
                                        <p:strVal val="visible"/>
                                      </p:to>
                                    </p:set>
                                    <p:animEffect filter="fade" transition="in">
                                      <p:cBhvr>
                                        <p:cTn id="27" dur="500"/>
                                        <p:tgtEl>
                                          <p:spTgt spid="320"/>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0" grpId="6" fill="hold">
                                  <p:stCondLst>
                                    <p:cond delay="0"/>
                                  </p:stCondLst>
                                  <p:iterate type="el" backwards="0">
                                    <p:tmAbs val="0"/>
                                  </p:iterate>
                                  <p:childTnLst>
                                    <p:set>
                                      <p:cBhvr>
                                        <p:cTn id="31" fill="hold"/>
                                        <p:tgtEl>
                                          <p:spTgt spid="324"/>
                                        </p:tgtEl>
                                        <p:attrNameLst>
                                          <p:attrName>style.visibility</p:attrName>
                                        </p:attrNameLst>
                                      </p:cBhvr>
                                      <p:to>
                                        <p:strVal val="visible"/>
                                      </p:to>
                                    </p:set>
                                    <p:animEffect filter="fade" transition="in">
                                      <p:cBhvr>
                                        <p:cTn id="32" dur="500"/>
                                        <p:tgtEl>
                                          <p:spTgt spid="324"/>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7" fill="hold">
                                  <p:stCondLst>
                                    <p:cond delay="0"/>
                                  </p:stCondLst>
                                  <p:iterate type="el" backwards="0">
                                    <p:tmAbs val="0"/>
                                  </p:iterate>
                                  <p:childTnLst>
                                    <p:set>
                                      <p:cBhvr>
                                        <p:cTn id="36" fill="hold"/>
                                        <p:tgtEl>
                                          <p:spTgt spid="325"/>
                                        </p:tgtEl>
                                        <p:attrNameLst>
                                          <p:attrName>style.visibility</p:attrName>
                                        </p:attrNameLst>
                                      </p:cBhvr>
                                      <p:to>
                                        <p:strVal val="visible"/>
                                      </p:to>
                                    </p:set>
                                    <p:animEffect filter="fade" transition="in">
                                      <p:cBhvr>
                                        <p:cTn id="37" dur="500"/>
                                        <p:tgtEl>
                                          <p:spTgt spid="325"/>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0" grpId="8" fill="hold">
                                  <p:stCondLst>
                                    <p:cond delay="0"/>
                                  </p:stCondLst>
                                  <p:iterate type="el" backwards="0">
                                    <p:tmAbs val="0"/>
                                  </p:iterate>
                                  <p:childTnLst>
                                    <p:set>
                                      <p:cBhvr>
                                        <p:cTn id="41" fill="hold"/>
                                        <p:tgtEl>
                                          <p:spTgt spid="316"/>
                                        </p:tgtEl>
                                        <p:attrNameLst>
                                          <p:attrName>style.visibility</p:attrName>
                                        </p:attrNameLst>
                                      </p:cBhvr>
                                      <p:to>
                                        <p:strVal val="visible"/>
                                      </p:to>
                                    </p:set>
                                    <p:animEffect filter="fade" transition="in">
                                      <p:cBhvr>
                                        <p:cTn id="42" dur="500"/>
                                        <p:tgtEl>
                                          <p:spTgt spid="316"/>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0" grpId="9" fill="hold">
                                  <p:stCondLst>
                                    <p:cond delay="0"/>
                                  </p:stCondLst>
                                  <p:iterate type="el" backwards="0">
                                    <p:tmAbs val="0"/>
                                  </p:iterate>
                                  <p:childTnLst>
                                    <p:set>
                                      <p:cBhvr>
                                        <p:cTn id="46" fill="hold"/>
                                        <p:tgtEl>
                                          <p:spTgt spid="321"/>
                                        </p:tgtEl>
                                        <p:attrNameLst>
                                          <p:attrName>style.visibility</p:attrName>
                                        </p:attrNameLst>
                                      </p:cBhvr>
                                      <p:to>
                                        <p:strVal val="visible"/>
                                      </p:to>
                                    </p:set>
                                    <p:animEffect filter="fade" transition="in">
                                      <p:cBhvr>
                                        <p:cTn id="47" dur="500"/>
                                        <p:tgtEl>
                                          <p:spTgt spid="321"/>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0" grpId="10" fill="hold">
                                  <p:stCondLst>
                                    <p:cond delay="0"/>
                                  </p:stCondLst>
                                  <p:iterate type="el" backwards="0">
                                    <p:tmAbs val="0"/>
                                  </p:iterate>
                                  <p:childTnLst>
                                    <p:set>
                                      <p:cBhvr>
                                        <p:cTn id="51" fill="hold"/>
                                        <p:tgtEl>
                                          <p:spTgt spid="322"/>
                                        </p:tgtEl>
                                        <p:attrNameLst>
                                          <p:attrName>style.visibility</p:attrName>
                                        </p:attrNameLst>
                                      </p:cBhvr>
                                      <p:to>
                                        <p:strVal val="visible"/>
                                      </p:to>
                                    </p:set>
                                    <p:animEffect filter="fade" transition="in">
                                      <p:cBhvr>
                                        <p:cTn id="52" dur="500"/>
                                        <p:tgtEl>
                                          <p:spTgt spid="322"/>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0" grpId="11" fill="hold">
                                  <p:stCondLst>
                                    <p:cond delay="0"/>
                                  </p:stCondLst>
                                  <p:iterate type="el" backwards="0">
                                    <p:tmAbs val="0"/>
                                  </p:iterate>
                                  <p:childTnLst>
                                    <p:set>
                                      <p:cBhvr>
                                        <p:cTn id="56" fill="hold"/>
                                        <p:tgtEl>
                                          <p:spTgt spid="323"/>
                                        </p:tgtEl>
                                        <p:attrNameLst>
                                          <p:attrName>style.visibility</p:attrName>
                                        </p:attrNameLst>
                                      </p:cBhvr>
                                      <p:to>
                                        <p:strVal val="visible"/>
                                      </p:to>
                                    </p:set>
                                    <p:animEffect filter="fade" transition="in">
                                      <p:cBhvr>
                                        <p:cTn id="57" dur="500"/>
                                        <p:tgtEl>
                                          <p:spTgt spid="323"/>
                                        </p:tgtEl>
                                      </p:cBhvr>
                                    </p:animEffect>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0" presetID="10" grpId="12" fill="hold">
                                  <p:stCondLst>
                                    <p:cond delay="0"/>
                                  </p:stCondLst>
                                  <p:iterate type="el" backwards="0">
                                    <p:tmAbs val="0"/>
                                  </p:iterate>
                                  <p:childTnLst>
                                    <p:set>
                                      <p:cBhvr>
                                        <p:cTn id="61" fill="hold"/>
                                        <p:tgtEl>
                                          <p:spTgt spid="326"/>
                                        </p:tgtEl>
                                        <p:attrNameLst>
                                          <p:attrName>style.visibility</p:attrName>
                                        </p:attrNameLst>
                                      </p:cBhvr>
                                      <p:to>
                                        <p:strVal val="visible"/>
                                      </p:to>
                                    </p:set>
                                    <p:animEffect filter="fade" transition="in">
                                      <p:cBhvr>
                                        <p:cTn id="62" dur="500"/>
                                        <p:tgtEl>
                                          <p:spTgt spid="326"/>
                                        </p:tgtEl>
                                      </p:cBhvr>
                                    </p:animEffect>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0" presetID="10" grpId="13" fill="hold">
                                  <p:stCondLst>
                                    <p:cond delay="0"/>
                                  </p:stCondLst>
                                  <p:iterate type="el" backwards="0">
                                    <p:tmAbs val="0"/>
                                  </p:iterate>
                                  <p:childTnLst>
                                    <p:set>
                                      <p:cBhvr>
                                        <p:cTn id="66" fill="hold"/>
                                        <p:tgtEl>
                                          <p:spTgt spid="327"/>
                                        </p:tgtEl>
                                        <p:attrNameLst>
                                          <p:attrName>style.visibility</p:attrName>
                                        </p:attrNameLst>
                                      </p:cBhvr>
                                      <p:to>
                                        <p:strVal val="visible"/>
                                      </p:to>
                                    </p:set>
                                    <p:animEffect filter="fade" transition="in">
                                      <p:cBhvr>
                                        <p:cTn id="67" dur="500"/>
                                        <p:tgtEl>
                                          <p:spTgt spid="327"/>
                                        </p:tgtEl>
                                      </p:cBhvr>
                                    </p:animEffect>
                                  </p:childTnLst>
                                </p:cTn>
                              </p:par>
                            </p:childTnLst>
                          </p:cTn>
                        </p:par>
                      </p:childTnLst>
                    </p:cTn>
                  </p:par>
                  <p:par>
                    <p:cTn id="68" fill="hold">
                      <p:stCondLst>
                        <p:cond delay="indefinite"/>
                      </p:stCondLst>
                      <p:childTnLst>
                        <p:par>
                          <p:cTn id="69" fill="hold">
                            <p:stCondLst>
                              <p:cond delay="0"/>
                            </p:stCondLst>
                            <p:childTnLst>
                              <p:par>
                                <p:cTn id="70" nodeType="clickEffect" presetClass="entr" presetSubtype="0" presetID="10" grpId="14" fill="hold">
                                  <p:stCondLst>
                                    <p:cond delay="0"/>
                                  </p:stCondLst>
                                  <p:iterate type="el" backwards="0">
                                    <p:tmAbs val="0"/>
                                  </p:iterate>
                                  <p:childTnLst>
                                    <p:set>
                                      <p:cBhvr>
                                        <p:cTn id="71" fill="hold"/>
                                        <p:tgtEl>
                                          <p:spTgt spid="328"/>
                                        </p:tgtEl>
                                        <p:attrNameLst>
                                          <p:attrName>style.visibility</p:attrName>
                                        </p:attrNameLst>
                                      </p:cBhvr>
                                      <p:to>
                                        <p:strVal val="visible"/>
                                      </p:to>
                                    </p:set>
                                    <p:animEffect filter="fade" transition="in">
                                      <p:cBhvr>
                                        <p:cTn id="72" dur="500"/>
                                        <p:tgtEl>
                                          <p:spTgt spid="328"/>
                                        </p:tgtEl>
                                      </p:cBhvr>
                                    </p:animEffect>
                                  </p:childTnLst>
                                </p:cTn>
                              </p:par>
                            </p:childTnLst>
                          </p:cTn>
                        </p:par>
                      </p:childTnLst>
                    </p:cTn>
                  </p:par>
                  <p:par>
                    <p:cTn id="73" fill="hold">
                      <p:stCondLst>
                        <p:cond delay="indefinite"/>
                      </p:stCondLst>
                      <p:childTnLst>
                        <p:par>
                          <p:cTn id="74" fill="hold">
                            <p:stCondLst>
                              <p:cond delay="0"/>
                            </p:stCondLst>
                            <p:childTnLst>
                              <p:par>
                                <p:cTn id="75" nodeType="clickEffect" presetClass="entr" presetSubtype="0" presetID="10" grpId="15" fill="hold">
                                  <p:stCondLst>
                                    <p:cond delay="0"/>
                                  </p:stCondLst>
                                  <p:iterate type="el" backwards="0">
                                    <p:tmAbs val="0"/>
                                  </p:iterate>
                                  <p:childTnLst>
                                    <p:set>
                                      <p:cBhvr>
                                        <p:cTn id="76" fill="hold"/>
                                        <p:tgtEl>
                                          <p:spTgt spid="311"/>
                                        </p:tgtEl>
                                        <p:attrNameLst>
                                          <p:attrName>style.visibility</p:attrName>
                                        </p:attrNameLst>
                                      </p:cBhvr>
                                      <p:to>
                                        <p:strVal val="visible"/>
                                      </p:to>
                                    </p:set>
                                    <p:animEffect filter="fade" transition="in">
                                      <p:cBhvr>
                                        <p:cTn id="77" dur="5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6" grpId="12"/>
      <p:bldP build="whole" bldLvl="1" animBg="1" rev="0" advAuto="0" spid="318" grpId="3"/>
      <p:bldP build="whole" bldLvl="1" animBg="1" rev="0" advAuto="0" spid="324" grpId="6"/>
      <p:bldP build="whole" bldLvl="1" animBg="1" rev="0" advAuto="0" spid="315" grpId="1"/>
      <p:bldP build="whole" bldLvl="1" animBg="1" rev="0" advAuto="0" spid="325" grpId="7"/>
      <p:bldP build="whole" bldLvl="1" animBg="1" rev="0" advAuto="0" spid="319" grpId="4"/>
      <p:bldP build="whole" bldLvl="1" animBg="1" rev="0" advAuto="0" spid="316" grpId="8"/>
      <p:bldP build="whole" bldLvl="1" animBg="1" rev="0" advAuto="0" spid="317" grpId="2"/>
      <p:bldP build="whole" bldLvl="1" animBg="1" rev="0" advAuto="0" spid="321" grpId="9"/>
      <p:bldP build="whole" bldLvl="1" animBg="1" rev="0" advAuto="0" spid="320" grpId="5"/>
      <p:bldP build="whole" bldLvl="1" animBg="1" rev="0" advAuto="0" spid="327" grpId="13"/>
      <p:bldP build="whole" bldLvl="1" animBg="1" rev="0" advAuto="0" spid="323" grpId="11"/>
      <p:bldP build="whole" bldLvl="1" animBg="1" rev="0" advAuto="0" spid="328" grpId="14"/>
      <p:bldP build="whole" bldLvl="1" animBg="1" rev="0" advAuto="0" spid="322" grpId="10"/>
      <p:bldP build="whole" bldLvl="1" animBg="1" rev="0" advAuto="0" spid="311" grpId="15"/>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27 of 56</a:t>
            </a:r>
          </a:p>
        </p:txBody>
      </p:sp>
      <p:pic>
        <p:nvPicPr>
          <p:cNvPr id="33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32"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31"/>
                                        </p:tgtEl>
                                        <p:attrNameLst>
                                          <p:attrName>style.visibility</p:attrName>
                                        </p:attrNameLst>
                                      </p:cBhvr>
                                      <p:to>
                                        <p:strVal val="visible"/>
                                      </p:to>
                                    </p:set>
                                    <p:animEffect filter="fade" transition="in">
                                      <p:cBhvr>
                                        <p:cTn id="7" dur="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1"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28 of 56</a:t>
            </a:r>
          </a:p>
        </p:txBody>
      </p:sp>
      <p:pic>
        <p:nvPicPr>
          <p:cNvPr id="33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sp>
        <p:nvSpPr>
          <p:cNvPr id="336" name="Shape 336"/>
          <p:cNvSpPr/>
          <p:nvPr/>
        </p:nvSpPr>
        <p:spPr>
          <a:xfrm>
            <a:off x="338137" y="1536409"/>
            <a:ext cx="8361363" cy="18357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1.   </a:t>
            </a:r>
            <a:r>
              <a:rPr b="1" sz="2000"/>
              <a:t> </a:t>
            </a:r>
            <a:r>
              <a:rPr sz="2000"/>
              <a:t>You already know all the pronouns you use after a preposition. Remember </a:t>
            </a:r>
            <a:br>
              <a:rPr sz="2000"/>
            </a:br>
            <a:r>
              <a:rPr sz="2000"/>
              <a:t>       they are the same as the subject pronouns except for </a:t>
            </a:r>
            <a:r>
              <a:rPr b="1" sz="2000"/>
              <a:t>mí</a:t>
            </a:r>
            <a:r>
              <a:rPr sz="2000"/>
              <a:t> and </a:t>
            </a:r>
            <a:r>
              <a:rPr b="1" sz="2000"/>
              <a:t>ti</a:t>
            </a:r>
            <a:r>
              <a:rPr sz="2000"/>
              <a:t>. </a:t>
            </a:r>
            <a:r>
              <a:rPr b="1" sz="2000"/>
              <a:t>Mí</a:t>
            </a:r>
            <a:r>
              <a:rPr sz="2000"/>
              <a:t> takes an </a:t>
            </a:r>
            <a:br>
              <a:rPr sz="2000"/>
            </a:br>
            <a:r>
              <a:rPr sz="2000"/>
              <a:t>       accent mark to differentiate it from the possessive adjective </a:t>
            </a:r>
            <a:r>
              <a:rPr b="1" sz="2000"/>
              <a:t>mi—mi casa</a:t>
            </a:r>
            <a:r>
              <a:rPr sz="2000"/>
              <a:t>.</a:t>
            </a:r>
          </a:p>
        </p:txBody>
      </p:sp>
      <p:pic>
        <p:nvPicPr>
          <p:cNvPr id="337"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
        <p:nvSpPr>
          <p:cNvPr id="338" name="Shape 338"/>
          <p:cNvSpPr/>
          <p:nvPr/>
        </p:nvSpPr>
        <p:spPr>
          <a:xfrm>
            <a:off x="2762250" y="4249447"/>
            <a:ext cx="7254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Para</a:t>
            </a:r>
          </a:p>
        </p:txBody>
      </p:sp>
      <p:grpSp>
        <p:nvGrpSpPr>
          <p:cNvPr id="345" name="Group 345"/>
          <p:cNvGrpSpPr/>
          <p:nvPr/>
        </p:nvGrpSpPr>
        <p:grpSpPr>
          <a:xfrm>
            <a:off x="3478212" y="3221037"/>
            <a:ext cx="450851" cy="2717801"/>
            <a:chOff x="0" y="0"/>
            <a:chExt cx="450850" cy="2717800"/>
          </a:xfrm>
        </p:grpSpPr>
        <p:sp>
          <p:nvSpPr>
            <p:cNvPr id="339" name="Shape 339"/>
            <p:cNvSpPr/>
            <p:nvPr/>
          </p:nvSpPr>
          <p:spPr>
            <a:xfrm flipV="1">
              <a:off x="231774" y="1429069"/>
              <a:ext cx="2" cy="1288731"/>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40" name="Shape 340"/>
            <p:cNvSpPr/>
            <p:nvPr/>
          </p:nvSpPr>
          <p:spPr>
            <a:xfrm flipH="1" flipV="1">
              <a:off x="-1" y="1228828"/>
              <a:ext cx="231777" cy="217357"/>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41" name="Shape 341"/>
            <p:cNvSpPr/>
            <p:nvPr/>
          </p:nvSpPr>
          <p:spPr>
            <a:xfrm flipV="1">
              <a:off x="9524" y="973821"/>
              <a:ext cx="222251" cy="272123"/>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42" name="Shape 342"/>
            <p:cNvSpPr/>
            <p:nvPr/>
          </p:nvSpPr>
          <p:spPr>
            <a:xfrm flipV="1">
              <a:off x="231774" y="-1"/>
              <a:ext cx="1" cy="985803"/>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43" name="Shape 343"/>
            <p:cNvSpPr/>
            <p:nvPr/>
          </p:nvSpPr>
          <p:spPr>
            <a:xfrm>
              <a:off x="217487" y="10268"/>
              <a:ext cx="193676" cy="1"/>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44" name="Shape 344"/>
            <p:cNvSpPr/>
            <p:nvPr/>
          </p:nvSpPr>
          <p:spPr>
            <a:xfrm>
              <a:off x="233362" y="2700685"/>
              <a:ext cx="217488" cy="1"/>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sp>
        <p:nvSpPr>
          <p:cNvPr id="346" name="Shape 346"/>
          <p:cNvSpPr/>
          <p:nvPr/>
        </p:nvSpPr>
        <p:spPr>
          <a:xfrm>
            <a:off x="3862387" y="3197313"/>
            <a:ext cx="1270001"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a:lvl1pPr>
          </a:lstStyle>
          <a:p>
            <a:pPr lvl="0">
              <a:defRPr b="0"/>
            </a:pPr>
            <a:r>
              <a:rPr b="1"/>
              <a:t>mí</a:t>
            </a:r>
          </a:p>
        </p:txBody>
      </p:sp>
      <p:sp>
        <p:nvSpPr>
          <p:cNvPr id="347" name="Shape 347"/>
          <p:cNvSpPr/>
          <p:nvPr/>
        </p:nvSpPr>
        <p:spPr>
          <a:xfrm>
            <a:off x="3854450" y="3454109"/>
            <a:ext cx="13557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ti</a:t>
            </a:r>
          </a:p>
        </p:txBody>
      </p:sp>
      <p:sp>
        <p:nvSpPr>
          <p:cNvPr id="348" name="Shape 348"/>
          <p:cNvSpPr/>
          <p:nvPr/>
        </p:nvSpPr>
        <p:spPr>
          <a:xfrm>
            <a:off x="3854450" y="3738272"/>
            <a:ext cx="13557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usted</a:t>
            </a:r>
          </a:p>
        </p:txBody>
      </p:sp>
      <p:sp>
        <p:nvSpPr>
          <p:cNvPr id="349" name="Shape 349"/>
          <p:cNvSpPr/>
          <p:nvPr/>
        </p:nvSpPr>
        <p:spPr>
          <a:xfrm>
            <a:off x="3854450" y="4043072"/>
            <a:ext cx="13557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él</a:t>
            </a:r>
          </a:p>
        </p:txBody>
      </p:sp>
      <p:sp>
        <p:nvSpPr>
          <p:cNvPr id="350" name="Shape 350"/>
          <p:cNvSpPr/>
          <p:nvPr/>
        </p:nvSpPr>
        <p:spPr>
          <a:xfrm>
            <a:off x="3854450" y="4352634"/>
            <a:ext cx="13557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ella</a:t>
            </a:r>
          </a:p>
        </p:txBody>
      </p:sp>
      <p:sp>
        <p:nvSpPr>
          <p:cNvPr id="351" name="Shape 351"/>
          <p:cNvSpPr/>
          <p:nvPr/>
        </p:nvSpPr>
        <p:spPr>
          <a:xfrm>
            <a:off x="3862387" y="4506622"/>
            <a:ext cx="1549401"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nosotros(as)</a:t>
            </a:r>
          </a:p>
        </p:txBody>
      </p:sp>
      <p:sp>
        <p:nvSpPr>
          <p:cNvPr id="352" name="Shape 352"/>
          <p:cNvSpPr/>
          <p:nvPr/>
        </p:nvSpPr>
        <p:spPr>
          <a:xfrm>
            <a:off x="3854450" y="4962234"/>
            <a:ext cx="13557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ustedes</a:t>
            </a:r>
          </a:p>
        </p:txBody>
      </p:sp>
      <p:sp>
        <p:nvSpPr>
          <p:cNvPr id="353" name="Shape 353"/>
          <p:cNvSpPr/>
          <p:nvPr/>
        </p:nvSpPr>
        <p:spPr>
          <a:xfrm>
            <a:off x="3854450" y="5290847"/>
            <a:ext cx="13557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ellos</a:t>
            </a:r>
          </a:p>
        </p:txBody>
      </p:sp>
      <p:sp>
        <p:nvSpPr>
          <p:cNvPr id="354" name="Shape 354"/>
          <p:cNvSpPr/>
          <p:nvPr/>
        </p:nvSpPr>
        <p:spPr>
          <a:xfrm>
            <a:off x="3854450" y="5616284"/>
            <a:ext cx="13557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ellas</a:t>
            </a:r>
          </a:p>
        </p:txBody>
      </p:sp>
      <p:grpSp>
        <p:nvGrpSpPr>
          <p:cNvPr id="361" name="Group 361"/>
          <p:cNvGrpSpPr/>
          <p:nvPr/>
        </p:nvGrpSpPr>
        <p:grpSpPr>
          <a:xfrm>
            <a:off x="5151437" y="3206750"/>
            <a:ext cx="436563" cy="2725738"/>
            <a:chOff x="0" y="0"/>
            <a:chExt cx="436562" cy="2725737"/>
          </a:xfrm>
        </p:grpSpPr>
        <p:sp>
          <p:nvSpPr>
            <p:cNvPr id="355" name="Shape 355"/>
            <p:cNvSpPr/>
            <p:nvPr/>
          </p:nvSpPr>
          <p:spPr>
            <a:xfrm flipV="1">
              <a:off x="213402" y="1433243"/>
              <a:ext cx="1" cy="1292495"/>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56" name="Shape 356"/>
            <p:cNvSpPr/>
            <p:nvPr/>
          </p:nvSpPr>
          <p:spPr>
            <a:xfrm flipV="1">
              <a:off x="212132" y="1232417"/>
              <a:ext cx="224431" cy="217992"/>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57" name="Shape 357"/>
            <p:cNvSpPr/>
            <p:nvPr/>
          </p:nvSpPr>
          <p:spPr>
            <a:xfrm flipH="1" flipV="1">
              <a:off x="212132" y="976665"/>
              <a:ext cx="215208" cy="272918"/>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58" name="Shape 358"/>
            <p:cNvSpPr/>
            <p:nvPr/>
          </p:nvSpPr>
          <p:spPr>
            <a:xfrm flipV="1">
              <a:off x="213402" y="0"/>
              <a:ext cx="1" cy="988681"/>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59" name="Shape 359"/>
            <p:cNvSpPr/>
            <p:nvPr/>
          </p:nvSpPr>
          <p:spPr>
            <a:xfrm flipH="1" flipV="1">
              <a:off x="38429" y="10298"/>
              <a:ext cx="187539" cy="1"/>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60" name="Shape 360"/>
            <p:cNvSpPr/>
            <p:nvPr/>
          </p:nvSpPr>
          <p:spPr>
            <a:xfrm flipH="1">
              <a:off x="0" y="2708572"/>
              <a:ext cx="210596" cy="1"/>
            </a:xfrm>
            <a:prstGeom prst="line">
              <a:avLst/>
            </a:prstGeom>
            <a:noFill/>
            <a:ln w="38100" cap="flat">
              <a:solidFill>
                <a:srgbClr val="0000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sp>
        <p:nvSpPr>
          <p:cNvPr id="362" name="Shape 362"/>
          <p:cNvSpPr/>
          <p:nvPr/>
        </p:nvSpPr>
        <p:spPr>
          <a:xfrm>
            <a:off x="5670550" y="4249447"/>
            <a:ext cx="19700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está bien, ¿no?</a:t>
            </a:r>
          </a:p>
        </p:txBody>
      </p:sp>
      <p:pic>
        <p:nvPicPr>
          <p:cNvPr id="363" name="slide 28 titletext1a.png" descr="slide 28 titletext1a"/>
          <p:cNvPicPr/>
          <p:nvPr/>
        </p:nvPicPr>
        <p:blipFill>
          <a:blip r:embed="rId4">
            <a:extLst/>
          </a:blip>
          <a:stretch>
            <a:fillRect/>
          </a:stretch>
        </p:blipFill>
        <p:spPr>
          <a:xfrm>
            <a:off x="331787" y="1065212"/>
            <a:ext cx="6545263" cy="46672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38"/>
                                        </p:tgtEl>
                                        <p:attrNameLst>
                                          <p:attrName>style.visibility</p:attrName>
                                        </p:attrNameLst>
                                      </p:cBhvr>
                                      <p:to>
                                        <p:strVal val="visible"/>
                                      </p:to>
                                    </p:set>
                                    <p:animEffect filter="fade" transition="in">
                                      <p:cBhvr>
                                        <p:cTn id="7" dur="500"/>
                                        <p:tgtEl>
                                          <p:spTgt spid="33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45"/>
                                        </p:tgtEl>
                                        <p:attrNameLst>
                                          <p:attrName>style.visibility</p:attrName>
                                        </p:attrNameLst>
                                      </p:cBhvr>
                                      <p:to>
                                        <p:strVal val="visible"/>
                                      </p:to>
                                    </p:set>
                                    <p:animEffect filter="fade" transition="in">
                                      <p:cBhvr>
                                        <p:cTn id="11" dur="500"/>
                                        <p:tgtEl>
                                          <p:spTgt spid="345"/>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361"/>
                                        </p:tgtEl>
                                        <p:attrNameLst>
                                          <p:attrName>style.visibility</p:attrName>
                                        </p:attrNameLst>
                                      </p:cBhvr>
                                      <p:to>
                                        <p:strVal val="visible"/>
                                      </p:to>
                                    </p:set>
                                    <p:animEffect filter="fade" transition="in">
                                      <p:cBhvr>
                                        <p:cTn id="15" dur="500"/>
                                        <p:tgtEl>
                                          <p:spTgt spid="361"/>
                                        </p:tgtEl>
                                      </p:cBhvr>
                                    </p:animEffect>
                                  </p:childTnLst>
                                </p:cTn>
                              </p:par>
                            </p:childTnLst>
                          </p:cTn>
                        </p:par>
                        <p:par>
                          <p:cTn id="16" fill="hold">
                            <p:stCondLst>
                              <p:cond delay="1500"/>
                            </p:stCondLst>
                            <p:childTnLst>
                              <p:par>
                                <p:cTn id="17" nodeType="afterEffect" presetClass="entr" presetSubtype="0" presetID="10" grpId="4" fill="hold">
                                  <p:stCondLst>
                                    <p:cond delay="0"/>
                                  </p:stCondLst>
                                  <p:iterate type="el" backwards="0">
                                    <p:tmAbs val="0"/>
                                  </p:iterate>
                                  <p:childTnLst>
                                    <p:set>
                                      <p:cBhvr>
                                        <p:cTn id="18" fill="hold"/>
                                        <p:tgtEl>
                                          <p:spTgt spid="362"/>
                                        </p:tgtEl>
                                        <p:attrNameLst>
                                          <p:attrName>style.visibility</p:attrName>
                                        </p:attrNameLst>
                                      </p:cBhvr>
                                      <p:to>
                                        <p:strVal val="visible"/>
                                      </p:to>
                                    </p:set>
                                    <p:animEffect filter="fade" transition="in">
                                      <p:cBhvr>
                                        <p:cTn id="19" dur="500"/>
                                        <p:tgtEl>
                                          <p:spTgt spid="362"/>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0" grpId="5" fill="hold">
                                  <p:stCondLst>
                                    <p:cond delay="0"/>
                                  </p:stCondLst>
                                  <p:iterate type="el" backwards="0">
                                    <p:tmAbs val="0"/>
                                  </p:iterate>
                                  <p:childTnLst>
                                    <p:set>
                                      <p:cBhvr>
                                        <p:cTn id="23" fill="hold"/>
                                        <p:tgtEl>
                                          <p:spTgt spid="346"/>
                                        </p:tgtEl>
                                        <p:attrNameLst>
                                          <p:attrName>style.visibility</p:attrName>
                                        </p:attrNameLst>
                                      </p:cBhvr>
                                      <p:to>
                                        <p:strVal val="visible"/>
                                      </p:to>
                                    </p:set>
                                    <p:animEffect filter="fade" transition="in">
                                      <p:cBhvr>
                                        <p:cTn id="24" dur="500"/>
                                        <p:tgtEl>
                                          <p:spTgt spid="346"/>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0" grpId="6" fill="hold">
                                  <p:stCondLst>
                                    <p:cond delay="0"/>
                                  </p:stCondLst>
                                  <p:iterate type="el" backwards="0">
                                    <p:tmAbs val="0"/>
                                  </p:iterate>
                                  <p:childTnLst>
                                    <p:set>
                                      <p:cBhvr>
                                        <p:cTn id="28" fill="hold"/>
                                        <p:tgtEl>
                                          <p:spTgt spid="347"/>
                                        </p:tgtEl>
                                        <p:attrNameLst>
                                          <p:attrName>style.visibility</p:attrName>
                                        </p:attrNameLst>
                                      </p:cBhvr>
                                      <p:to>
                                        <p:strVal val="visible"/>
                                      </p:to>
                                    </p:set>
                                    <p:animEffect filter="fade" transition="in">
                                      <p:cBhvr>
                                        <p:cTn id="29" dur="500"/>
                                        <p:tgtEl>
                                          <p:spTgt spid="347"/>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10" grpId="7" fill="hold">
                                  <p:stCondLst>
                                    <p:cond delay="0"/>
                                  </p:stCondLst>
                                  <p:iterate type="el" backwards="0">
                                    <p:tmAbs val="0"/>
                                  </p:iterate>
                                  <p:childTnLst>
                                    <p:set>
                                      <p:cBhvr>
                                        <p:cTn id="33" fill="hold"/>
                                        <p:tgtEl>
                                          <p:spTgt spid="348"/>
                                        </p:tgtEl>
                                        <p:attrNameLst>
                                          <p:attrName>style.visibility</p:attrName>
                                        </p:attrNameLst>
                                      </p:cBhvr>
                                      <p:to>
                                        <p:strVal val="visible"/>
                                      </p:to>
                                    </p:set>
                                    <p:animEffect filter="fade" transition="in">
                                      <p:cBhvr>
                                        <p:cTn id="34" dur="500"/>
                                        <p:tgtEl>
                                          <p:spTgt spid="348"/>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0" grpId="8" fill="hold">
                                  <p:stCondLst>
                                    <p:cond delay="0"/>
                                  </p:stCondLst>
                                  <p:iterate type="el" backwards="0">
                                    <p:tmAbs val="0"/>
                                  </p:iterate>
                                  <p:childTnLst>
                                    <p:set>
                                      <p:cBhvr>
                                        <p:cTn id="38" fill="hold"/>
                                        <p:tgtEl>
                                          <p:spTgt spid="349"/>
                                        </p:tgtEl>
                                        <p:attrNameLst>
                                          <p:attrName>style.visibility</p:attrName>
                                        </p:attrNameLst>
                                      </p:cBhvr>
                                      <p:to>
                                        <p:strVal val="visible"/>
                                      </p:to>
                                    </p:set>
                                    <p:animEffect filter="fade" transition="in">
                                      <p:cBhvr>
                                        <p:cTn id="39" dur="500"/>
                                        <p:tgtEl>
                                          <p:spTgt spid="349"/>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0" grpId="9" fill="hold">
                                  <p:stCondLst>
                                    <p:cond delay="0"/>
                                  </p:stCondLst>
                                  <p:iterate type="el" backwards="0">
                                    <p:tmAbs val="0"/>
                                  </p:iterate>
                                  <p:childTnLst>
                                    <p:set>
                                      <p:cBhvr>
                                        <p:cTn id="43" fill="hold"/>
                                        <p:tgtEl>
                                          <p:spTgt spid="350"/>
                                        </p:tgtEl>
                                        <p:attrNameLst>
                                          <p:attrName>style.visibility</p:attrName>
                                        </p:attrNameLst>
                                      </p:cBhvr>
                                      <p:to>
                                        <p:strVal val="visible"/>
                                      </p:to>
                                    </p:set>
                                    <p:animEffect filter="fade" transition="in">
                                      <p:cBhvr>
                                        <p:cTn id="44" dur="500"/>
                                        <p:tgtEl>
                                          <p:spTgt spid="350"/>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0" grpId="10" fill="hold">
                                  <p:stCondLst>
                                    <p:cond delay="0"/>
                                  </p:stCondLst>
                                  <p:iterate type="el" backwards="0">
                                    <p:tmAbs val="0"/>
                                  </p:iterate>
                                  <p:childTnLst>
                                    <p:set>
                                      <p:cBhvr>
                                        <p:cTn id="48" fill="hold"/>
                                        <p:tgtEl>
                                          <p:spTgt spid="351"/>
                                        </p:tgtEl>
                                        <p:attrNameLst>
                                          <p:attrName>style.visibility</p:attrName>
                                        </p:attrNameLst>
                                      </p:cBhvr>
                                      <p:to>
                                        <p:strVal val="visible"/>
                                      </p:to>
                                    </p:set>
                                    <p:animEffect filter="fade" transition="in">
                                      <p:cBhvr>
                                        <p:cTn id="49" dur="500"/>
                                        <p:tgtEl>
                                          <p:spTgt spid="351"/>
                                        </p:tgtEl>
                                      </p:cBhvr>
                                    </p:animEffec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0" presetID="10" grpId="11" fill="hold">
                                  <p:stCondLst>
                                    <p:cond delay="0"/>
                                  </p:stCondLst>
                                  <p:iterate type="el" backwards="0">
                                    <p:tmAbs val="0"/>
                                  </p:iterate>
                                  <p:childTnLst>
                                    <p:set>
                                      <p:cBhvr>
                                        <p:cTn id="53" fill="hold"/>
                                        <p:tgtEl>
                                          <p:spTgt spid="352"/>
                                        </p:tgtEl>
                                        <p:attrNameLst>
                                          <p:attrName>style.visibility</p:attrName>
                                        </p:attrNameLst>
                                      </p:cBhvr>
                                      <p:to>
                                        <p:strVal val="visible"/>
                                      </p:to>
                                    </p:set>
                                    <p:animEffect filter="fade" transition="in">
                                      <p:cBhvr>
                                        <p:cTn id="54" dur="500"/>
                                        <p:tgtEl>
                                          <p:spTgt spid="352"/>
                                        </p:tgtEl>
                                      </p:cBhvr>
                                    </p:animEffec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0" presetID="10" grpId="12" fill="hold">
                                  <p:stCondLst>
                                    <p:cond delay="0"/>
                                  </p:stCondLst>
                                  <p:iterate type="el" backwards="0">
                                    <p:tmAbs val="0"/>
                                  </p:iterate>
                                  <p:childTnLst>
                                    <p:set>
                                      <p:cBhvr>
                                        <p:cTn id="58" fill="hold"/>
                                        <p:tgtEl>
                                          <p:spTgt spid="353"/>
                                        </p:tgtEl>
                                        <p:attrNameLst>
                                          <p:attrName>style.visibility</p:attrName>
                                        </p:attrNameLst>
                                      </p:cBhvr>
                                      <p:to>
                                        <p:strVal val="visible"/>
                                      </p:to>
                                    </p:set>
                                    <p:animEffect filter="fade" transition="in">
                                      <p:cBhvr>
                                        <p:cTn id="59" dur="500"/>
                                        <p:tgtEl>
                                          <p:spTgt spid="353"/>
                                        </p:tgtEl>
                                      </p:cBhvr>
                                    </p:animEffect>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0" presetID="10" grpId="13" fill="hold">
                                  <p:stCondLst>
                                    <p:cond delay="0"/>
                                  </p:stCondLst>
                                  <p:iterate type="el" backwards="0">
                                    <p:tmAbs val="0"/>
                                  </p:iterate>
                                  <p:childTnLst>
                                    <p:set>
                                      <p:cBhvr>
                                        <p:cTn id="63" fill="hold"/>
                                        <p:tgtEl>
                                          <p:spTgt spid="354"/>
                                        </p:tgtEl>
                                        <p:attrNameLst>
                                          <p:attrName>style.visibility</p:attrName>
                                        </p:attrNameLst>
                                      </p:cBhvr>
                                      <p:to>
                                        <p:strVal val="visible"/>
                                      </p:to>
                                    </p:set>
                                    <p:animEffect filter="fade" transition="in">
                                      <p:cBhvr>
                                        <p:cTn id="64" dur="500"/>
                                        <p:tgtEl>
                                          <p:spTgt spid="354"/>
                                        </p:tgtEl>
                                      </p:cBhvr>
                                    </p:animEffect>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0" presetID="1" grpId="14" fill="hold">
                                  <p:stCondLst>
                                    <p:cond delay="0"/>
                                  </p:stCondLst>
                                  <p:iterate type="el" backwards="0">
                                    <p:tmAbs val="0"/>
                                  </p:iterate>
                                  <p:childTnLst>
                                    <p:set>
                                      <p:cBhvr>
                                        <p:cTn id="68" fill="hold"/>
                                        <p:tgtEl>
                                          <p:spTgt spid="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4" grpId="13"/>
      <p:bldP build="whole" bldLvl="1" animBg="1" rev="0" advAuto="0" spid="351" grpId="10"/>
      <p:bldP build="whole" bldLvl="1" animBg="1" rev="0" advAuto="0" spid="353" grpId="12"/>
      <p:bldP build="whole" bldLvl="1" animBg="1" rev="0" advAuto="0" spid="349" grpId="8"/>
      <p:bldP build="whole" bldLvl="1" animBg="1" rev="0" advAuto="0" spid="345" grpId="2"/>
      <p:bldP build="whole" bldLvl="1" animBg="1" rev="0" advAuto="0" spid="346" grpId="5"/>
      <p:bldP build="whole" bldLvl="1" animBg="1" rev="0" advAuto="0" spid="352" grpId="11"/>
      <p:bldP build="whole" bldLvl="1" animBg="1" rev="0" advAuto="0" spid="348" grpId="7"/>
      <p:bldP build="whole" bldLvl="1" animBg="1" rev="0" advAuto="0" spid="347" grpId="6"/>
      <p:bldP build="whole" bldLvl="1" animBg="1" rev="0" advAuto="0" spid="361" grpId="3"/>
      <p:bldP build="whole" bldLvl="1" animBg="1" rev="0" advAuto="0" spid="335" grpId="14"/>
      <p:bldP build="whole" bldLvl="1" animBg="1" rev="0" advAuto="0" spid="350" grpId="9"/>
      <p:bldP build="whole" bldLvl="1" animBg="1" rev="0" advAuto="0" spid="362" grpId="4"/>
      <p:bldP build="whole" bldLvl="1" animBg="1" rev="0" advAuto="0" spid="338"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29 of 56</a:t>
            </a:r>
          </a:p>
        </p:txBody>
      </p:sp>
      <p:pic>
        <p:nvPicPr>
          <p:cNvPr id="36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67"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
        <p:nvSpPr>
          <p:cNvPr id="368" name="Shape 368"/>
          <p:cNvSpPr/>
          <p:nvPr/>
        </p:nvSpPr>
        <p:spPr>
          <a:xfrm>
            <a:off x="338137" y="1961859"/>
            <a:ext cx="81946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2.</a:t>
            </a:r>
            <a:r>
              <a:rPr b="1" sz="2000"/>
              <a:t>    </a:t>
            </a:r>
            <a:r>
              <a:rPr sz="2000"/>
              <a:t>Note what happens to </a:t>
            </a:r>
            <a:r>
              <a:rPr b="1" sz="2000"/>
              <a:t>mí</a:t>
            </a:r>
            <a:r>
              <a:rPr sz="2000"/>
              <a:t> and </a:t>
            </a:r>
            <a:r>
              <a:rPr b="1" sz="2000"/>
              <a:t>ti</a:t>
            </a:r>
            <a:r>
              <a:rPr sz="2000"/>
              <a:t> when used with </a:t>
            </a:r>
            <a:r>
              <a:rPr b="1" sz="2000"/>
              <a:t>con.</a:t>
            </a:r>
          </a:p>
        </p:txBody>
      </p:sp>
      <p:grpSp>
        <p:nvGrpSpPr>
          <p:cNvPr id="371" name="Group 371"/>
          <p:cNvGrpSpPr/>
          <p:nvPr/>
        </p:nvGrpSpPr>
        <p:grpSpPr>
          <a:xfrm>
            <a:off x="2822575" y="2838159"/>
            <a:ext cx="2568575" cy="375232"/>
            <a:chOff x="0" y="0"/>
            <a:chExt cx="2568575" cy="375230"/>
          </a:xfrm>
        </p:grpSpPr>
        <p:sp>
          <p:nvSpPr>
            <p:cNvPr id="369" name="Shape 369"/>
            <p:cNvSpPr/>
            <p:nvPr/>
          </p:nvSpPr>
          <p:spPr>
            <a:xfrm>
              <a:off x="1177925" y="98715"/>
              <a:ext cx="911225"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70" name="Shape 370"/>
            <p:cNvSpPr/>
            <p:nvPr/>
          </p:nvSpPr>
          <p:spPr>
            <a:xfrm>
              <a:off x="0" y="-1"/>
              <a:ext cx="2568575"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vl1pPr>
            </a:lstStyle>
            <a:p>
              <a:pPr lvl="0">
                <a:defRPr b="0" sz="1800"/>
              </a:pPr>
              <a:r>
                <a:rPr b="1" sz="2000"/>
                <a:t>─¿Vienes conmigo?</a:t>
              </a:r>
            </a:p>
          </p:txBody>
        </p:sp>
      </p:grpSp>
      <p:grpSp>
        <p:nvGrpSpPr>
          <p:cNvPr id="374" name="Group 374"/>
          <p:cNvGrpSpPr/>
          <p:nvPr/>
        </p:nvGrpSpPr>
        <p:grpSpPr>
          <a:xfrm>
            <a:off x="2822575" y="3285834"/>
            <a:ext cx="2068513" cy="667332"/>
            <a:chOff x="0" y="0"/>
            <a:chExt cx="2068512" cy="667330"/>
          </a:xfrm>
        </p:grpSpPr>
        <p:sp>
          <p:nvSpPr>
            <p:cNvPr id="372" name="Shape 372"/>
            <p:cNvSpPr/>
            <p:nvPr/>
          </p:nvSpPr>
          <p:spPr>
            <a:xfrm>
              <a:off x="1028700" y="236827"/>
              <a:ext cx="811213"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73" name="Shape 373"/>
            <p:cNvSpPr/>
            <p:nvPr/>
          </p:nvSpPr>
          <p:spPr>
            <a:xfrm>
              <a:off x="0" y="-1"/>
              <a:ext cx="2068513" cy="667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vl1pPr>
            </a:lstStyle>
            <a:p>
              <a:pPr lvl="0">
                <a:defRPr b="0" sz="1800"/>
              </a:pPr>
              <a:r>
                <a:rPr b="1" sz="2000"/>
                <a:t>─Sí, voy contigo.</a:t>
              </a:r>
            </a:p>
          </p:txBody>
        </p:sp>
      </p:grpSp>
      <p:grpSp>
        <p:nvGrpSpPr>
          <p:cNvPr id="377" name="Group 377"/>
          <p:cNvGrpSpPr/>
          <p:nvPr/>
        </p:nvGrpSpPr>
        <p:grpSpPr>
          <a:xfrm>
            <a:off x="2822575" y="3881147"/>
            <a:ext cx="3687763" cy="667331"/>
            <a:chOff x="0" y="0"/>
            <a:chExt cx="3687762" cy="667330"/>
          </a:xfrm>
        </p:grpSpPr>
        <p:sp>
          <p:nvSpPr>
            <p:cNvPr id="375" name="Shape 375"/>
            <p:cNvSpPr/>
            <p:nvPr/>
          </p:nvSpPr>
          <p:spPr>
            <a:xfrm>
              <a:off x="2447925" y="236827"/>
              <a:ext cx="811213"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76" name="Shape 376"/>
            <p:cNvSpPr/>
            <p:nvPr/>
          </p:nvSpPr>
          <p:spPr>
            <a:xfrm>
              <a:off x="0" y="-1"/>
              <a:ext cx="3687763" cy="667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vl1pPr>
            </a:lstStyle>
            <a:p>
              <a:pPr lvl="0">
                <a:defRPr b="0" sz="1800"/>
              </a:pPr>
              <a:r>
                <a:rPr b="1" sz="2000"/>
                <a:t>─¿Quién hizo el viaje contigo?</a:t>
              </a:r>
            </a:p>
          </p:txBody>
        </p:sp>
      </p:grpSp>
      <p:grpSp>
        <p:nvGrpSpPr>
          <p:cNvPr id="380" name="Group 380"/>
          <p:cNvGrpSpPr/>
          <p:nvPr/>
        </p:nvGrpSpPr>
        <p:grpSpPr>
          <a:xfrm>
            <a:off x="2825750" y="4476459"/>
            <a:ext cx="3259138" cy="667332"/>
            <a:chOff x="0" y="0"/>
            <a:chExt cx="3259137" cy="667330"/>
          </a:xfrm>
        </p:grpSpPr>
        <p:sp>
          <p:nvSpPr>
            <p:cNvPr id="378" name="Shape 378"/>
            <p:cNvSpPr/>
            <p:nvPr/>
          </p:nvSpPr>
          <p:spPr>
            <a:xfrm>
              <a:off x="2041525" y="236827"/>
              <a:ext cx="920750"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79" name="Shape 379"/>
            <p:cNvSpPr/>
            <p:nvPr/>
          </p:nvSpPr>
          <p:spPr>
            <a:xfrm>
              <a:off x="0" y="-1"/>
              <a:ext cx="3259138" cy="667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vl1pPr>
            </a:lstStyle>
            <a:p>
              <a:pPr lvl="0">
                <a:defRPr b="0" sz="1800"/>
              </a:pPr>
              <a:r>
                <a:rPr b="1" sz="2000"/>
                <a:t>─Carolina lo hizo conmigo.</a:t>
              </a:r>
            </a:p>
          </p:txBody>
        </p:sp>
      </p:grpSp>
      <p:pic>
        <p:nvPicPr>
          <p:cNvPr id="381" name="slide 28 titletext1a.png" descr="slide 28 titletext1a"/>
          <p:cNvPicPr/>
          <p:nvPr/>
        </p:nvPicPr>
        <p:blipFill>
          <a:blip r:embed="rId4">
            <a:extLst/>
          </a:blip>
          <a:stretch>
            <a:fillRect/>
          </a:stretch>
        </p:blipFill>
        <p:spPr>
          <a:xfrm>
            <a:off x="331787" y="1065212"/>
            <a:ext cx="6545263" cy="466726"/>
          </a:xfrm>
          <a:prstGeom prst="rect">
            <a:avLst/>
          </a:prstGeom>
          <a:ln w="12700">
            <a:miter lim="400000"/>
          </a:ln>
        </p:spPr>
      </p:pic>
      <p:pic>
        <p:nvPicPr>
          <p:cNvPr id="382" name="quickpass_grammar_3.png" descr="quickpass_grammar_3"/>
          <p:cNvPicPr/>
          <p:nvPr/>
        </p:nvPicPr>
        <p:blipFill>
          <a:blip r:embed="rId5">
            <a:extLst/>
          </a:blip>
          <a:stretch>
            <a:fillRect/>
          </a:stretch>
        </p:blipFill>
        <p:spPr>
          <a:xfrm>
            <a:off x="7058025" y="263525"/>
            <a:ext cx="1627188" cy="8413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71"/>
                                        </p:tgtEl>
                                        <p:attrNameLst>
                                          <p:attrName>style.visibility</p:attrName>
                                        </p:attrNameLst>
                                      </p:cBhvr>
                                      <p:to>
                                        <p:strVal val="visible"/>
                                      </p:to>
                                    </p:set>
                                    <p:animEffect filter="fade" transition="in">
                                      <p:cBhvr>
                                        <p:cTn id="7" dur="500"/>
                                        <p:tgtEl>
                                          <p:spTgt spid="37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74"/>
                                        </p:tgtEl>
                                        <p:attrNameLst>
                                          <p:attrName>style.visibility</p:attrName>
                                        </p:attrNameLst>
                                      </p:cBhvr>
                                      <p:to>
                                        <p:strVal val="visible"/>
                                      </p:to>
                                    </p:set>
                                    <p:animEffect filter="fade" transition="in">
                                      <p:cBhvr>
                                        <p:cTn id="12" dur="500"/>
                                        <p:tgtEl>
                                          <p:spTgt spid="37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377"/>
                                        </p:tgtEl>
                                        <p:attrNameLst>
                                          <p:attrName>style.visibility</p:attrName>
                                        </p:attrNameLst>
                                      </p:cBhvr>
                                      <p:to>
                                        <p:strVal val="visible"/>
                                      </p:to>
                                    </p:set>
                                    <p:animEffect filter="fade" transition="in">
                                      <p:cBhvr>
                                        <p:cTn id="17" dur="500"/>
                                        <p:tgtEl>
                                          <p:spTgt spid="37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380"/>
                                        </p:tgtEl>
                                        <p:attrNameLst>
                                          <p:attrName>style.visibility</p:attrName>
                                        </p:attrNameLst>
                                      </p:cBhvr>
                                      <p:to>
                                        <p:strVal val="visible"/>
                                      </p:to>
                                    </p:set>
                                    <p:animEffect filter="fade" transition="in">
                                      <p:cBhvr>
                                        <p:cTn id="22" dur="500"/>
                                        <p:tgtEl>
                                          <p:spTgt spid="380"/>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4" grpId="2"/>
      <p:bldP build="whole" bldLvl="1" animBg="1" rev="0" advAuto="0" spid="377" grpId="3"/>
      <p:bldP build="whole" bldLvl="1" animBg="1" rev="0" advAuto="0" spid="371" grpId="1"/>
      <p:bldP build="whole" bldLvl="1" animBg="1" rev="0" advAuto="0" spid="366" grpId="5"/>
      <p:bldP build="whole" bldLvl="1" animBg="1" rev="0" advAuto="0" spid="380" grpId="4"/>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32" name="Shape 3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 of 56</a:t>
            </a:r>
          </a:p>
        </p:txBody>
      </p:sp>
      <p:pic>
        <p:nvPicPr>
          <p:cNvPr id="3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4" name="slide 02 titletext1a.png" descr="slide 02 titletext1a"/>
          <p:cNvPicPr/>
          <p:nvPr/>
        </p:nvPicPr>
        <p:blipFill>
          <a:blip r:embed="rId4">
            <a:extLst/>
          </a:blip>
          <a:stretch>
            <a:fillRect/>
          </a:stretch>
        </p:blipFill>
        <p:spPr>
          <a:xfrm>
            <a:off x="338137" y="1066800"/>
            <a:ext cx="5613401" cy="419100"/>
          </a:xfrm>
          <a:prstGeom prst="rect">
            <a:avLst/>
          </a:prstGeom>
          <a:ln w="12700">
            <a:miter lim="400000"/>
          </a:ln>
        </p:spPr>
      </p:pic>
      <p:sp>
        <p:nvSpPr>
          <p:cNvPr id="35" name="Shape 35"/>
          <p:cNvSpPr/>
          <p:nvPr/>
        </p:nvSpPr>
        <p:spPr>
          <a:xfrm>
            <a:off x="5013325" y="3066759"/>
            <a:ext cx="3683000" cy="12515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Puedes insertar tu tarjeta de crédito o dinero, seleccionar </a:t>
            </a:r>
            <a:endParaRPr sz="2000"/>
          </a:p>
          <a:p>
            <a:pPr lvl="0"/>
            <a:r>
              <a:rPr sz="2000"/>
              <a:t>tu destino y tarifa y el billete </a:t>
            </a:r>
            <a:endParaRPr sz="2000"/>
          </a:p>
          <a:p>
            <a:pPr lvl="0"/>
            <a:r>
              <a:rPr sz="2000"/>
              <a:t>te sale automáticamente. </a:t>
            </a:r>
          </a:p>
        </p:txBody>
      </p:sp>
      <p:pic>
        <p:nvPicPr>
          <p:cNvPr id="36" name="slide 03 pic1a.png" descr="slide 03 pic1a"/>
          <p:cNvPicPr/>
          <p:nvPr/>
        </p:nvPicPr>
        <p:blipFill>
          <a:blip r:embed="rId5">
            <a:extLst/>
          </a:blip>
          <a:stretch>
            <a:fillRect/>
          </a:stretch>
        </p:blipFill>
        <p:spPr>
          <a:xfrm>
            <a:off x="1443037" y="2006600"/>
            <a:ext cx="3289301" cy="3810000"/>
          </a:xfrm>
          <a:prstGeom prst="rect">
            <a:avLst/>
          </a:prstGeom>
          <a:ln w="12700">
            <a:miter lim="400000"/>
          </a:ln>
        </p:spPr>
      </p:pic>
      <p:pic>
        <p:nvPicPr>
          <p:cNvPr id="37" name="slide 03 text1a.png" descr="slide 03 text1a"/>
          <p:cNvPicPr/>
          <p:nvPr/>
        </p:nvPicPr>
        <p:blipFill>
          <a:blip r:embed="rId6">
            <a:extLst/>
          </a:blip>
          <a:stretch>
            <a:fillRect/>
          </a:stretch>
        </p:blipFill>
        <p:spPr>
          <a:xfrm>
            <a:off x="1785937" y="1941512"/>
            <a:ext cx="2413001" cy="254001"/>
          </a:xfrm>
          <a:prstGeom prst="rect">
            <a:avLst/>
          </a:prstGeom>
          <a:ln w="12700">
            <a:miter lim="400000"/>
          </a:ln>
        </p:spPr>
      </p:pic>
      <p:pic>
        <p:nvPicPr>
          <p:cNvPr id="38" name="slide 03 text1b.png" descr="slide 03 text1b"/>
          <p:cNvPicPr/>
          <p:nvPr/>
        </p:nvPicPr>
        <p:blipFill>
          <a:blip r:embed="rId7">
            <a:extLst/>
          </a:blip>
          <a:stretch>
            <a:fillRect/>
          </a:stretch>
        </p:blipFill>
        <p:spPr>
          <a:xfrm>
            <a:off x="1768475" y="1947862"/>
            <a:ext cx="2413000" cy="254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8"/>
                                        </p:tgtEl>
                                        <p:attrNameLst>
                                          <p:attrName>style.visibility</p:attrName>
                                        </p:attrNameLst>
                                      </p:cBhvr>
                                      <p:to>
                                        <p:strVal val="visible"/>
                                      </p:to>
                                    </p:set>
                                    <p:animEffect filter="fade" transition="i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5"/>
                                        </p:tgtEl>
                                        <p:attrNameLst>
                                          <p:attrName>style.visibility</p:attrName>
                                        </p:attrNameLst>
                                      </p:cBhvr>
                                      <p:to>
                                        <p:strVal val="visible"/>
                                      </p:to>
                                    </p:set>
                                    <p:animEffect filter="wipe(left)" transition="i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 grpId="2"/>
      <p:bldP build="whole" bldLvl="1" animBg="1" rev="0" advAuto="0" spid="33" grpId="3"/>
      <p:bldP build="whole" bldLvl="1" animBg="1" rev="0" advAuto="0" spid="38"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30 of 56</a:t>
            </a:r>
          </a:p>
        </p:txBody>
      </p:sp>
      <p:pic>
        <p:nvPicPr>
          <p:cNvPr id="38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86"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85"/>
                                        </p:tgtEl>
                                        <p:attrNameLst>
                                          <p:attrName>style.visibility</p:attrName>
                                        </p:attrNameLst>
                                      </p:cBhvr>
                                      <p:to>
                                        <p:strVal val="visible"/>
                                      </p:to>
                                    </p:set>
                                    <p:animEffect filter="fade" transition="in">
                                      <p:cBhvr>
                                        <p:cTn id="7" dur="5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5"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31 of 56</a:t>
            </a:r>
          </a:p>
        </p:txBody>
      </p:sp>
      <p:pic>
        <p:nvPicPr>
          <p:cNvPr id="38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90"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391" name="slide 31 titletext1a.png" descr="slide 31 titletext1a"/>
          <p:cNvPicPr/>
          <p:nvPr/>
        </p:nvPicPr>
        <p:blipFill>
          <a:blip r:embed="rId4">
            <a:extLst/>
          </a:blip>
          <a:stretch>
            <a:fillRect/>
          </a:stretch>
        </p:blipFill>
        <p:spPr>
          <a:xfrm>
            <a:off x="2609850" y="1074737"/>
            <a:ext cx="3924300" cy="508001"/>
          </a:xfrm>
          <a:prstGeom prst="rect">
            <a:avLst/>
          </a:prstGeom>
          <a:ln w="12700">
            <a:miter lim="400000"/>
          </a:ln>
        </p:spPr>
      </p:pic>
      <p:pic>
        <p:nvPicPr>
          <p:cNvPr id="392" name="slide 31 pic1b.png" descr="slide 31 pic1b"/>
          <p:cNvPicPr/>
          <p:nvPr/>
        </p:nvPicPr>
        <p:blipFill>
          <a:blip r:embed="rId5">
            <a:extLst/>
          </a:blip>
          <a:stretch>
            <a:fillRect/>
          </a:stretch>
        </p:blipFill>
        <p:spPr>
          <a:xfrm>
            <a:off x="1771650" y="2006600"/>
            <a:ext cx="5600700" cy="3810000"/>
          </a:xfrm>
          <a:prstGeom prst="rect">
            <a:avLst/>
          </a:prstGeom>
          <a:ln w="12700">
            <a:miter lim="400000"/>
          </a:ln>
        </p:spPr>
      </p:pic>
      <p:pic>
        <p:nvPicPr>
          <p:cNvPr id="393" name="slide 31 text1.png" descr="slide 31 text1"/>
          <p:cNvPicPr/>
          <p:nvPr/>
        </p:nvPicPr>
        <p:blipFill>
          <a:blip r:embed="rId6">
            <a:extLst/>
          </a:blip>
          <a:stretch>
            <a:fillRect/>
          </a:stretch>
        </p:blipFill>
        <p:spPr>
          <a:xfrm>
            <a:off x="1790700" y="2316162"/>
            <a:ext cx="1917700" cy="889001"/>
          </a:xfrm>
          <a:prstGeom prst="rect">
            <a:avLst/>
          </a:prstGeom>
          <a:ln w="12700">
            <a:miter lim="400000"/>
          </a:ln>
        </p:spPr>
      </p:pic>
      <p:pic>
        <p:nvPicPr>
          <p:cNvPr id="394" name="slide 31 text2.png" descr="slide 31 text2"/>
          <p:cNvPicPr/>
          <p:nvPr/>
        </p:nvPicPr>
        <p:blipFill>
          <a:blip r:embed="rId7">
            <a:extLst/>
          </a:blip>
          <a:stretch>
            <a:fillRect/>
          </a:stretch>
        </p:blipFill>
        <p:spPr>
          <a:xfrm>
            <a:off x="5108575" y="2406650"/>
            <a:ext cx="1879600" cy="558800"/>
          </a:xfrm>
          <a:prstGeom prst="rect">
            <a:avLst/>
          </a:prstGeom>
          <a:ln w="12700">
            <a:miter lim="400000"/>
          </a:ln>
        </p:spPr>
      </p:pic>
      <p:pic>
        <p:nvPicPr>
          <p:cNvPr id="395" name="slide 31 text3.png" descr="slide 31 text3"/>
          <p:cNvPicPr/>
          <p:nvPr/>
        </p:nvPicPr>
        <p:blipFill>
          <a:blip r:embed="rId8">
            <a:extLst/>
          </a:blip>
          <a:stretch>
            <a:fillRect/>
          </a:stretch>
        </p:blipFill>
        <p:spPr>
          <a:xfrm>
            <a:off x="5213350" y="4929187"/>
            <a:ext cx="1866900" cy="571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93"/>
                                        </p:tgtEl>
                                        <p:attrNameLst>
                                          <p:attrName>style.visibility</p:attrName>
                                        </p:attrNameLst>
                                      </p:cBhvr>
                                      <p:to>
                                        <p:strVal val="visible"/>
                                      </p:to>
                                    </p:set>
                                    <p:animEffect filter="fade" transition="in">
                                      <p:cBhvr>
                                        <p:cTn id="7" dur="500"/>
                                        <p:tgtEl>
                                          <p:spTgt spid="39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94"/>
                                        </p:tgtEl>
                                        <p:attrNameLst>
                                          <p:attrName>style.visibility</p:attrName>
                                        </p:attrNameLst>
                                      </p:cBhvr>
                                      <p:to>
                                        <p:strVal val="visible"/>
                                      </p:to>
                                    </p:set>
                                    <p:animEffect filter="fade" transition="in">
                                      <p:cBhvr>
                                        <p:cTn id="12" dur="500"/>
                                        <p:tgtEl>
                                          <p:spTgt spid="39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395"/>
                                        </p:tgtEl>
                                        <p:attrNameLst>
                                          <p:attrName>style.visibility</p:attrName>
                                        </p:attrNameLst>
                                      </p:cBhvr>
                                      <p:to>
                                        <p:strVal val="visible"/>
                                      </p:to>
                                    </p:set>
                                    <p:animEffect filter="fade" transition="in">
                                      <p:cBhvr>
                                        <p:cTn id="17" dur="500"/>
                                        <p:tgtEl>
                                          <p:spTgt spid="395"/>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4" fill="hold">
                                  <p:stCondLst>
                                    <p:cond delay="0"/>
                                  </p:stCondLst>
                                  <p:iterate type="el" backwards="0">
                                    <p:tmAbs val="0"/>
                                  </p:iterate>
                                  <p:childTnLst>
                                    <p:set>
                                      <p:cBhvr>
                                        <p:cTn id="21" fill="hold"/>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5" grpId="3"/>
      <p:bldP build="whole" bldLvl="1" animBg="1" rev="0" advAuto="0" spid="389" grpId="4"/>
      <p:bldP build="whole" bldLvl="1" animBg="1" rev="0" advAuto="0" spid="393" grpId="1"/>
      <p:bldP build="whole" bldLvl="1" animBg="1" rev="0" advAuto="0" spid="394" grpId="2"/>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7" name="Shape 39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32 of 56</a:t>
            </a:r>
          </a:p>
        </p:txBody>
      </p:sp>
      <p:pic>
        <p:nvPicPr>
          <p:cNvPr id="39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99"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400" name="slide 31 titletext1a.png" descr="slide 31 titletext1a"/>
          <p:cNvPicPr/>
          <p:nvPr/>
        </p:nvPicPr>
        <p:blipFill>
          <a:blip r:embed="rId4">
            <a:extLst/>
          </a:blip>
          <a:stretch>
            <a:fillRect/>
          </a:stretch>
        </p:blipFill>
        <p:spPr>
          <a:xfrm>
            <a:off x="2609850" y="1074737"/>
            <a:ext cx="3924300" cy="508001"/>
          </a:xfrm>
          <a:prstGeom prst="rect">
            <a:avLst/>
          </a:prstGeom>
          <a:ln w="12700">
            <a:miter lim="400000"/>
          </a:ln>
        </p:spPr>
      </p:pic>
      <p:pic>
        <p:nvPicPr>
          <p:cNvPr id="401" name="slide 32 pic1b.png" descr="slide 32 pic1b"/>
          <p:cNvPicPr/>
          <p:nvPr/>
        </p:nvPicPr>
        <p:blipFill>
          <a:blip r:embed="rId5">
            <a:extLst/>
          </a:blip>
          <a:stretch>
            <a:fillRect/>
          </a:stretch>
        </p:blipFill>
        <p:spPr>
          <a:xfrm>
            <a:off x="3041650" y="2006600"/>
            <a:ext cx="3060700" cy="3810000"/>
          </a:xfrm>
          <a:prstGeom prst="rect">
            <a:avLst/>
          </a:prstGeom>
          <a:ln w="12700">
            <a:miter lim="400000"/>
          </a:ln>
        </p:spPr>
      </p:pic>
      <p:pic>
        <p:nvPicPr>
          <p:cNvPr id="402" name="slide 32 text1.png" descr="slide 32 text1"/>
          <p:cNvPicPr/>
          <p:nvPr/>
        </p:nvPicPr>
        <p:blipFill>
          <a:blip r:embed="rId6">
            <a:extLst/>
          </a:blip>
          <a:stretch>
            <a:fillRect/>
          </a:stretch>
        </p:blipFill>
        <p:spPr>
          <a:xfrm>
            <a:off x="3416300" y="2446337"/>
            <a:ext cx="1155700" cy="749301"/>
          </a:xfrm>
          <a:prstGeom prst="rect">
            <a:avLst/>
          </a:prstGeom>
          <a:ln w="12700">
            <a:miter lim="400000"/>
          </a:ln>
        </p:spPr>
      </p:pic>
      <p:pic>
        <p:nvPicPr>
          <p:cNvPr id="403" name="slide 32 text2.png" descr="slide 32 text2"/>
          <p:cNvPicPr/>
          <p:nvPr/>
        </p:nvPicPr>
        <p:blipFill>
          <a:blip r:embed="rId7">
            <a:extLst/>
          </a:blip>
          <a:stretch>
            <a:fillRect/>
          </a:stretch>
        </p:blipFill>
        <p:spPr>
          <a:xfrm>
            <a:off x="5156200" y="2581275"/>
            <a:ext cx="571500" cy="508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02"/>
                                        </p:tgtEl>
                                        <p:attrNameLst>
                                          <p:attrName>style.visibility</p:attrName>
                                        </p:attrNameLst>
                                      </p:cBhvr>
                                      <p:to>
                                        <p:strVal val="visible"/>
                                      </p:to>
                                    </p:set>
                                    <p:animEffect filter="fade" transition="in">
                                      <p:cBhvr>
                                        <p:cTn id="7" dur="500"/>
                                        <p:tgtEl>
                                          <p:spTgt spid="40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03"/>
                                        </p:tgtEl>
                                        <p:attrNameLst>
                                          <p:attrName>style.visibility</p:attrName>
                                        </p:attrNameLst>
                                      </p:cBhvr>
                                      <p:to>
                                        <p:strVal val="visible"/>
                                      </p:to>
                                    </p:set>
                                    <p:animEffect filter="fade" transition="in">
                                      <p:cBhvr>
                                        <p:cTn id="12" dur="500"/>
                                        <p:tgtEl>
                                          <p:spTgt spid="40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3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3" grpId="2"/>
      <p:bldP build="whole" bldLvl="1" animBg="1" rev="0" advAuto="0" spid="402" grpId="1"/>
      <p:bldP build="whole" bldLvl="1" animBg="1" rev="0" advAuto="0" spid="398" grpId="3"/>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33 of 56</a:t>
            </a:r>
          </a:p>
        </p:txBody>
      </p:sp>
      <p:pic>
        <p:nvPicPr>
          <p:cNvPr id="40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07"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408" name="slide 31 titletext1a.png" descr="slide 31 titletext1a"/>
          <p:cNvPicPr/>
          <p:nvPr/>
        </p:nvPicPr>
        <p:blipFill>
          <a:blip r:embed="rId4">
            <a:extLst/>
          </a:blip>
          <a:stretch>
            <a:fillRect/>
          </a:stretch>
        </p:blipFill>
        <p:spPr>
          <a:xfrm>
            <a:off x="2609850" y="1074737"/>
            <a:ext cx="3924300" cy="508001"/>
          </a:xfrm>
          <a:prstGeom prst="rect">
            <a:avLst/>
          </a:prstGeom>
          <a:ln w="12700">
            <a:miter lim="400000"/>
          </a:ln>
        </p:spPr>
      </p:pic>
      <p:pic>
        <p:nvPicPr>
          <p:cNvPr id="409" name="slide 33 pic1b.png" descr="slide 33 pic1b"/>
          <p:cNvPicPr/>
          <p:nvPr/>
        </p:nvPicPr>
        <p:blipFill>
          <a:blip r:embed="rId5">
            <a:extLst/>
          </a:blip>
          <a:stretch>
            <a:fillRect/>
          </a:stretch>
        </p:blipFill>
        <p:spPr>
          <a:xfrm>
            <a:off x="2571750" y="2006600"/>
            <a:ext cx="4000500" cy="3810000"/>
          </a:xfrm>
          <a:prstGeom prst="rect">
            <a:avLst/>
          </a:prstGeom>
          <a:ln w="12700">
            <a:miter lim="400000"/>
          </a:ln>
        </p:spPr>
      </p:pic>
      <p:pic>
        <p:nvPicPr>
          <p:cNvPr id="410" name="slide 33 text1.png" descr="slide 33 text1"/>
          <p:cNvPicPr/>
          <p:nvPr/>
        </p:nvPicPr>
        <p:blipFill>
          <a:blip r:embed="rId6">
            <a:extLst/>
          </a:blip>
          <a:stretch>
            <a:fillRect/>
          </a:stretch>
        </p:blipFill>
        <p:spPr>
          <a:xfrm>
            <a:off x="2676525" y="2187575"/>
            <a:ext cx="2044700" cy="787400"/>
          </a:xfrm>
          <a:prstGeom prst="rect">
            <a:avLst/>
          </a:prstGeom>
          <a:ln w="12700">
            <a:miter lim="400000"/>
          </a:ln>
        </p:spPr>
      </p:pic>
      <p:pic>
        <p:nvPicPr>
          <p:cNvPr id="411" name="slide 33 text2.png" descr="slide 33 text2"/>
          <p:cNvPicPr/>
          <p:nvPr/>
        </p:nvPicPr>
        <p:blipFill>
          <a:blip r:embed="rId7">
            <a:extLst/>
          </a:blip>
          <a:stretch>
            <a:fillRect/>
          </a:stretch>
        </p:blipFill>
        <p:spPr>
          <a:xfrm>
            <a:off x="2606675" y="4775200"/>
            <a:ext cx="2946400" cy="825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10"/>
                                        </p:tgtEl>
                                        <p:attrNameLst>
                                          <p:attrName>style.visibility</p:attrName>
                                        </p:attrNameLst>
                                      </p:cBhvr>
                                      <p:to>
                                        <p:strVal val="visible"/>
                                      </p:to>
                                    </p:set>
                                    <p:animEffect filter="fade" transition="in">
                                      <p:cBhvr>
                                        <p:cTn id="7" dur="5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11"/>
                                        </p:tgtEl>
                                        <p:attrNameLst>
                                          <p:attrName>style.visibility</p:attrName>
                                        </p:attrNameLst>
                                      </p:cBhvr>
                                      <p:to>
                                        <p:strVal val="visible"/>
                                      </p:to>
                                    </p:set>
                                    <p:animEffect filter="fade" transition="in">
                                      <p:cBhvr>
                                        <p:cTn id="12" dur="500"/>
                                        <p:tgtEl>
                                          <p:spTgt spid="41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6" grpId="3"/>
      <p:bldP build="whole" bldLvl="1" animBg="1" rev="0" advAuto="0" spid="410" grpId="1"/>
      <p:bldP build="whole" bldLvl="1" animBg="1" rev="0" advAuto="0" spid="411" grpId="2"/>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34 of 56</a:t>
            </a:r>
          </a:p>
        </p:txBody>
      </p:sp>
      <p:pic>
        <p:nvPicPr>
          <p:cNvPr id="41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15"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416" name="slide 31 titletext1a.png" descr="slide 31 titletext1a"/>
          <p:cNvPicPr/>
          <p:nvPr/>
        </p:nvPicPr>
        <p:blipFill>
          <a:blip r:embed="rId4">
            <a:extLst/>
          </a:blip>
          <a:stretch>
            <a:fillRect/>
          </a:stretch>
        </p:blipFill>
        <p:spPr>
          <a:xfrm>
            <a:off x="2609850" y="1074737"/>
            <a:ext cx="3924300" cy="508001"/>
          </a:xfrm>
          <a:prstGeom prst="rect">
            <a:avLst/>
          </a:prstGeom>
          <a:ln w="12700">
            <a:miter lim="400000"/>
          </a:ln>
        </p:spPr>
      </p:pic>
      <p:pic>
        <p:nvPicPr>
          <p:cNvPr id="417" name="slide 34 pic1b.png" descr="slide 34 pic1b"/>
          <p:cNvPicPr/>
          <p:nvPr/>
        </p:nvPicPr>
        <p:blipFill>
          <a:blip r:embed="rId5">
            <a:extLst/>
          </a:blip>
          <a:stretch>
            <a:fillRect/>
          </a:stretch>
        </p:blipFill>
        <p:spPr>
          <a:xfrm>
            <a:off x="2432050" y="2006600"/>
            <a:ext cx="4279900" cy="3810000"/>
          </a:xfrm>
          <a:prstGeom prst="rect">
            <a:avLst/>
          </a:prstGeom>
          <a:ln w="12700">
            <a:miter lim="400000"/>
          </a:ln>
        </p:spPr>
      </p:pic>
      <p:pic>
        <p:nvPicPr>
          <p:cNvPr id="418" name="slide 34 text1.png" descr="slide 34 text1"/>
          <p:cNvPicPr/>
          <p:nvPr/>
        </p:nvPicPr>
        <p:blipFill>
          <a:blip r:embed="rId6">
            <a:extLst/>
          </a:blip>
          <a:stretch>
            <a:fillRect/>
          </a:stretch>
        </p:blipFill>
        <p:spPr>
          <a:xfrm>
            <a:off x="2505075" y="2170112"/>
            <a:ext cx="2870200" cy="546101"/>
          </a:xfrm>
          <a:prstGeom prst="rect">
            <a:avLst/>
          </a:prstGeom>
          <a:ln w="12700">
            <a:miter lim="400000"/>
          </a:ln>
        </p:spPr>
      </p:pic>
      <p:pic>
        <p:nvPicPr>
          <p:cNvPr id="419" name="slide 34 text2.png" descr="slide 34 text2"/>
          <p:cNvPicPr/>
          <p:nvPr/>
        </p:nvPicPr>
        <p:blipFill>
          <a:blip r:embed="rId7">
            <a:extLst/>
          </a:blip>
          <a:stretch>
            <a:fillRect/>
          </a:stretch>
        </p:blipFill>
        <p:spPr>
          <a:xfrm>
            <a:off x="5651500" y="2114550"/>
            <a:ext cx="927100" cy="774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18"/>
                                        </p:tgtEl>
                                        <p:attrNameLst>
                                          <p:attrName>style.visibility</p:attrName>
                                        </p:attrNameLst>
                                      </p:cBhvr>
                                      <p:to>
                                        <p:strVal val="visible"/>
                                      </p:to>
                                    </p:set>
                                    <p:animEffect filter="fade" transition="in">
                                      <p:cBhvr>
                                        <p:cTn id="7" dur="500"/>
                                        <p:tgtEl>
                                          <p:spTgt spid="41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19"/>
                                        </p:tgtEl>
                                        <p:attrNameLst>
                                          <p:attrName>style.visibility</p:attrName>
                                        </p:attrNameLst>
                                      </p:cBhvr>
                                      <p:to>
                                        <p:strVal val="visible"/>
                                      </p:to>
                                    </p:set>
                                    <p:animEffect filter="fade" transition="in">
                                      <p:cBhvr>
                                        <p:cTn id="12" dur="500"/>
                                        <p:tgtEl>
                                          <p:spTgt spid="41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4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9" grpId="2"/>
      <p:bldP build="whole" bldLvl="1" animBg="1" rev="0" advAuto="0" spid="418" grpId="1"/>
      <p:bldP build="whole" bldLvl="1" animBg="1" rev="0" advAuto="0" spid="414" grpId="3"/>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1" name="Shape 42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35 of 56</a:t>
            </a:r>
          </a:p>
        </p:txBody>
      </p:sp>
      <p:pic>
        <p:nvPicPr>
          <p:cNvPr id="422"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23"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424" name="slide 31 titletext1a.png" descr="slide 31 titletext1a"/>
          <p:cNvPicPr/>
          <p:nvPr/>
        </p:nvPicPr>
        <p:blipFill>
          <a:blip r:embed="rId4">
            <a:extLst/>
          </a:blip>
          <a:stretch>
            <a:fillRect/>
          </a:stretch>
        </p:blipFill>
        <p:spPr>
          <a:xfrm>
            <a:off x="2609850" y="1074737"/>
            <a:ext cx="3924300" cy="508001"/>
          </a:xfrm>
          <a:prstGeom prst="rect">
            <a:avLst/>
          </a:prstGeom>
          <a:ln w="12700">
            <a:miter lim="400000"/>
          </a:ln>
        </p:spPr>
      </p:pic>
      <p:pic>
        <p:nvPicPr>
          <p:cNvPr id="425" name="slide 35 pic1b.png" descr="slide 35 pic1b"/>
          <p:cNvPicPr/>
          <p:nvPr/>
        </p:nvPicPr>
        <p:blipFill>
          <a:blip r:embed="rId5">
            <a:extLst/>
          </a:blip>
          <a:stretch>
            <a:fillRect/>
          </a:stretch>
        </p:blipFill>
        <p:spPr>
          <a:xfrm>
            <a:off x="2540000" y="2006600"/>
            <a:ext cx="4064000" cy="3810000"/>
          </a:xfrm>
          <a:prstGeom prst="rect">
            <a:avLst/>
          </a:prstGeom>
          <a:ln w="12700">
            <a:miter lim="400000"/>
          </a:ln>
        </p:spPr>
      </p:pic>
      <p:pic>
        <p:nvPicPr>
          <p:cNvPr id="426" name="slide 35 text1.png" descr="slide 35 text1"/>
          <p:cNvPicPr/>
          <p:nvPr/>
        </p:nvPicPr>
        <p:blipFill>
          <a:blip r:embed="rId6">
            <a:extLst/>
          </a:blip>
          <a:stretch>
            <a:fillRect/>
          </a:stretch>
        </p:blipFill>
        <p:spPr>
          <a:xfrm>
            <a:off x="2587625" y="2232025"/>
            <a:ext cx="1752600" cy="1016000"/>
          </a:xfrm>
          <a:prstGeom prst="rect">
            <a:avLst/>
          </a:prstGeom>
          <a:ln w="12700">
            <a:miter lim="400000"/>
          </a:ln>
        </p:spPr>
      </p:pic>
      <p:pic>
        <p:nvPicPr>
          <p:cNvPr id="427" name="slide 35 text2.png" descr="slide 35 text2"/>
          <p:cNvPicPr/>
          <p:nvPr/>
        </p:nvPicPr>
        <p:blipFill>
          <a:blip r:embed="rId7">
            <a:extLst/>
          </a:blip>
          <a:stretch>
            <a:fillRect/>
          </a:stretch>
        </p:blipFill>
        <p:spPr>
          <a:xfrm>
            <a:off x="4572000" y="2351087"/>
            <a:ext cx="1790700" cy="762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26"/>
                                        </p:tgtEl>
                                        <p:attrNameLst>
                                          <p:attrName>style.visibility</p:attrName>
                                        </p:attrNameLst>
                                      </p:cBhvr>
                                      <p:to>
                                        <p:strVal val="visible"/>
                                      </p:to>
                                    </p:set>
                                    <p:animEffect filter="fade" transition="in">
                                      <p:cBhvr>
                                        <p:cTn id="7" dur="500"/>
                                        <p:tgtEl>
                                          <p:spTgt spid="42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27"/>
                                        </p:tgtEl>
                                        <p:attrNameLst>
                                          <p:attrName>style.visibility</p:attrName>
                                        </p:attrNameLst>
                                      </p:cBhvr>
                                      <p:to>
                                        <p:strVal val="visible"/>
                                      </p:to>
                                    </p:set>
                                    <p:animEffect filter="fade" transition="in">
                                      <p:cBhvr>
                                        <p:cTn id="12" dur="500"/>
                                        <p:tgtEl>
                                          <p:spTgt spid="42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422"/>
                                        </p:tgtEl>
                                        <p:attrNameLst>
                                          <p:attrName>style.visibility</p:attrName>
                                        </p:attrNameLst>
                                      </p:cBhvr>
                                      <p:to>
                                        <p:strVal val="visible"/>
                                      </p:to>
                                    </p:set>
                                    <p:animEffect filter="fade" transition="in">
                                      <p:cBhvr>
                                        <p:cTn id="17" dur="5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2" grpId="3"/>
      <p:bldP build="whole" bldLvl="1" animBg="1" rev="0" advAuto="0" spid="426" grpId="1"/>
      <p:bldP build="whole" bldLvl="1" animBg="1" rev="0" advAuto="0" spid="427" grpId="2"/>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Shape 42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36 of 56</a:t>
            </a:r>
          </a:p>
        </p:txBody>
      </p:sp>
      <p:pic>
        <p:nvPicPr>
          <p:cNvPr id="43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31"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432" name="slide 31 titletext1a.png" descr="slide 31 titletext1a"/>
          <p:cNvPicPr/>
          <p:nvPr/>
        </p:nvPicPr>
        <p:blipFill>
          <a:blip r:embed="rId4">
            <a:extLst/>
          </a:blip>
          <a:stretch>
            <a:fillRect/>
          </a:stretch>
        </p:blipFill>
        <p:spPr>
          <a:xfrm>
            <a:off x="2609850" y="1074737"/>
            <a:ext cx="3924300" cy="508001"/>
          </a:xfrm>
          <a:prstGeom prst="rect">
            <a:avLst/>
          </a:prstGeom>
          <a:ln w="12700">
            <a:miter lim="400000"/>
          </a:ln>
        </p:spPr>
      </p:pic>
      <p:pic>
        <p:nvPicPr>
          <p:cNvPr id="433" name="slide 36 pic1b.png" descr="slide 36 pic1b"/>
          <p:cNvPicPr/>
          <p:nvPr/>
        </p:nvPicPr>
        <p:blipFill>
          <a:blip r:embed="rId5">
            <a:extLst/>
          </a:blip>
          <a:stretch>
            <a:fillRect/>
          </a:stretch>
        </p:blipFill>
        <p:spPr>
          <a:xfrm>
            <a:off x="2540000" y="2006600"/>
            <a:ext cx="4064000" cy="3810000"/>
          </a:xfrm>
          <a:prstGeom prst="rect">
            <a:avLst/>
          </a:prstGeom>
          <a:ln w="12700">
            <a:miter lim="400000"/>
          </a:ln>
        </p:spPr>
      </p:pic>
      <p:pic>
        <p:nvPicPr>
          <p:cNvPr id="434" name="slide 36 text1.png" descr="slide 36 text1"/>
          <p:cNvPicPr/>
          <p:nvPr/>
        </p:nvPicPr>
        <p:blipFill>
          <a:blip r:embed="rId6">
            <a:extLst/>
          </a:blip>
          <a:stretch>
            <a:fillRect/>
          </a:stretch>
        </p:blipFill>
        <p:spPr>
          <a:xfrm>
            <a:off x="2828925" y="2262187"/>
            <a:ext cx="1651000" cy="774701"/>
          </a:xfrm>
          <a:prstGeom prst="rect">
            <a:avLst/>
          </a:prstGeom>
          <a:ln w="12700">
            <a:miter lim="400000"/>
          </a:ln>
        </p:spPr>
      </p:pic>
      <p:pic>
        <p:nvPicPr>
          <p:cNvPr id="435" name="slide 36 text2.png" descr="slide 36 text2"/>
          <p:cNvPicPr/>
          <p:nvPr/>
        </p:nvPicPr>
        <p:blipFill>
          <a:blip r:embed="rId7">
            <a:extLst/>
          </a:blip>
          <a:stretch>
            <a:fillRect/>
          </a:stretch>
        </p:blipFill>
        <p:spPr>
          <a:xfrm>
            <a:off x="5372100" y="2382837"/>
            <a:ext cx="939800" cy="266701"/>
          </a:xfrm>
          <a:prstGeom prst="rect">
            <a:avLst/>
          </a:prstGeom>
          <a:ln w="12700">
            <a:miter lim="400000"/>
          </a:ln>
        </p:spPr>
      </p:pic>
      <p:pic>
        <p:nvPicPr>
          <p:cNvPr id="436" name="quickpass_conv_3.png" descr="quickpass_conv_3"/>
          <p:cNvPicPr/>
          <p:nvPr/>
        </p:nvPicPr>
        <p:blipFill>
          <a:blip r:embed="rId8">
            <a:extLst/>
          </a:blip>
          <a:stretch>
            <a:fillRect/>
          </a:stretch>
        </p:blipFill>
        <p:spPr>
          <a:xfrm>
            <a:off x="7086600" y="263525"/>
            <a:ext cx="1627188" cy="8413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34"/>
                                        </p:tgtEl>
                                        <p:attrNameLst>
                                          <p:attrName>style.visibility</p:attrName>
                                        </p:attrNameLst>
                                      </p:cBhvr>
                                      <p:to>
                                        <p:strVal val="visible"/>
                                      </p:to>
                                    </p:set>
                                    <p:animEffect filter="fade" transition="in">
                                      <p:cBhvr>
                                        <p:cTn id="7" dur="500"/>
                                        <p:tgtEl>
                                          <p:spTgt spid="43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35"/>
                                        </p:tgtEl>
                                        <p:attrNameLst>
                                          <p:attrName>style.visibility</p:attrName>
                                        </p:attrNameLst>
                                      </p:cBhvr>
                                      <p:to>
                                        <p:strVal val="visible"/>
                                      </p:to>
                                    </p:set>
                                    <p:animEffect filter="fade" transition="in">
                                      <p:cBhvr>
                                        <p:cTn id="12" dur="500"/>
                                        <p:tgtEl>
                                          <p:spTgt spid="43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4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4" grpId="1"/>
      <p:bldP build="whole" bldLvl="1" animBg="1" rev="0" advAuto="0" spid="430" grpId="3"/>
      <p:bldP build="whole" bldLvl="1" animBg="1" rev="0" advAuto="0" spid="435" grpId="2"/>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Shape 43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37 of 56</a:t>
            </a:r>
          </a:p>
        </p:txBody>
      </p:sp>
      <p:pic>
        <p:nvPicPr>
          <p:cNvPr id="43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40"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9"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2" name="Shape 44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38 of 56</a:t>
            </a:r>
          </a:p>
        </p:txBody>
      </p:sp>
      <p:pic>
        <p:nvPicPr>
          <p:cNvPr id="44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44"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3"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Shape 44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39 of 56</a:t>
            </a:r>
          </a:p>
        </p:txBody>
      </p:sp>
      <p:pic>
        <p:nvPicPr>
          <p:cNvPr id="44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48"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7"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41" name="Shape 4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 of 56</a:t>
            </a:r>
          </a:p>
        </p:txBody>
      </p:sp>
      <p:pic>
        <p:nvPicPr>
          <p:cNvPr id="4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43" name="slide 02 titletext1a.png" descr="slide 02 titletext1a"/>
          <p:cNvPicPr/>
          <p:nvPr/>
        </p:nvPicPr>
        <p:blipFill>
          <a:blip r:embed="rId4">
            <a:extLst/>
          </a:blip>
          <a:stretch>
            <a:fillRect/>
          </a:stretch>
        </p:blipFill>
        <p:spPr>
          <a:xfrm>
            <a:off x="338137" y="1066800"/>
            <a:ext cx="5613401" cy="419100"/>
          </a:xfrm>
          <a:prstGeom prst="rect">
            <a:avLst/>
          </a:prstGeom>
          <a:ln w="12700">
            <a:miter lim="400000"/>
          </a:ln>
        </p:spPr>
      </p:pic>
      <p:pic>
        <p:nvPicPr>
          <p:cNvPr id="44" name="slide 04 pic1a.png" descr="slide 04 pic1a"/>
          <p:cNvPicPr/>
          <p:nvPr/>
        </p:nvPicPr>
        <p:blipFill>
          <a:blip r:embed="rId5">
            <a:extLst/>
          </a:blip>
          <a:stretch>
            <a:fillRect/>
          </a:stretch>
        </p:blipFill>
        <p:spPr>
          <a:xfrm>
            <a:off x="1239837" y="1795462"/>
            <a:ext cx="6500813" cy="3136901"/>
          </a:xfrm>
          <a:prstGeom prst="rect">
            <a:avLst/>
          </a:prstGeom>
          <a:ln w="12700">
            <a:miter lim="400000"/>
          </a:ln>
        </p:spPr>
      </p:pic>
      <p:pic>
        <p:nvPicPr>
          <p:cNvPr id="45" name="slide 04 text1a.png" descr="slide 04 text1a"/>
          <p:cNvPicPr/>
          <p:nvPr/>
        </p:nvPicPr>
        <p:blipFill>
          <a:blip r:embed="rId6">
            <a:extLst/>
          </a:blip>
          <a:stretch>
            <a:fillRect/>
          </a:stretch>
        </p:blipFill>
        <p:spPr>
          <a:xfrm>
            <a:off x="6858000" y="4213225"/>
            <a:ext cx="965200" cy="254000"/>
          </a:xfrm>
          <a:prstGeom prst="rect">
            <a:avLst/>
          </a:prstGeom>
          <a:ln w="12700">
            <a:miter lim="400000"/>
          </a:ln>
        </p:spPr>
      </p:pic>
      <p:pic>
        <p:nvPicPr>
          <p:cNvPr id="46" name="slide 04 text1b.png" descr="slide 04 text1b"/>
          <p:cNvPicPr/>
          <p:nvPr/>
        </p:nvPicPr>
        <p:blipFill>
          <a:blip r:embed="rId7">
            <a:extLst/>
          </a:blip>
          <a:stretch>
            <a:fillRect/>
          </a:stretch>
        </p:blipFill>
        <p:spPr>
          <a:xfrm>
            <a:off x="6858000" y="4213225"/>
            <a:ext cx="965200" cy="254000"/>
          </a:xfrm>
          <a:prstGeom prst="rect">
            <a:avLst/>
          </a:prstGeom>
          <a:ln w="12700">
            <a:miter lim="400000"/>
          </a:ln>
        </p:spPr>
      </p:pic>
      <p:pic>
        <p:nvPicPr>
          <p:cNvPr id="47" name="slide 04 text4a.png" descr="slide 04 text4a"/>
          <p:cNvPicPr/>
          <p:nvPr/>
        </p:nvPicPr>
        <p:blipFill>
          <a:blip r:embed="rId8">
            <a:extLst/>
          </a:blip>
          <a:stretch>
            <a:fillRect/>
          </a:stretch>
        </p:blipFill>
        <p:spPr>
          <a:xfrm>
            <a:off x="6022975" y="2071687"/>
            <a:ext cx="1701800" cy="254001"/>
          </a:xfrm>
          <a:prstGeom prst="rect">
            <a:avLst/>
          </a:prstGeom>
          <a:ln w="12700">
            <a:miter lim="400000"/>
          </a:ln>
        </p:spPr>
      </p:pic>
      <p:pic>
        <p:nvPicPr>
          <p:cNvPr id="48" name="slide 04 text4b.png" descr="slide 04 text4b"/>
          <p:cNvPicPr/>
          <p:nvPr/>
        </p:nvPicPr>
        <p:blipFill>
          <a:blip r:embed="rId9">
            <a:extLst/>
          </a:blip>
          <a:stretch>
            <a:fillRect/>
          </a:stretch>
        </p:blipFill>
        <p:spPr>
          <a:xfrm>
            <a:off x="6022975" y="2071687"/>
            <a:ext cx="1701800" cy="254001"/>
          </a:xfrm>
          <a:prstGeom prst="rect">
            <a:avLst/>
          </a:prstGeom>
          <a:ln w="12700">
            <a:miter lim="400000"/>
          </a:ln>
        </p:spPr>
      </p:pic>
      <p:pic>
        <p:nvPicPr>
          <p:cNvPr id="49" name="slide 04 text2a.png" descr="slide 04 text2a"/>
          <p:cNvPicPr/>
          <p:nvPr/>
        </p:nvPicPr>
        <p:blipFill>
          <a:blip r:embed="rId10">
            <a:extLst/>
          </a:blip>
          <a:stretch>
            <a:fillRect/>
          </a:stretch>
        </p:blipFill>
        <p:spPr>
          <a:xfrm>
            <a:off x="1849437" y="4927600"/>
            <a:ext cx="1308101" cy="444500"/>
          </a:xfrm>
          <a:prstGeom prst="rect">
            <a:avLst/>
          </a:prstGeom>
          <a:ln w="12700">
            <a:miter lim="400000"/>
          </a:ln>
        </p:spPr>
      </p:pic>
      <p:pic>
        <p:nvPicPr>
          <p:cNvPr id="50" name="slide 04 text3a.png" descr="slide 04 text3a"/>
          <p:cNvPicPr/>
          <p:nvPr/>
        </p:nvPicPr>
        <p:blipFill>
          <a:blip r:embed="rId11">
            <a:extLst/>
          </a:blip>
          <a:stretch>
            <a:fillRect/>
          </a:stretch>
        </p:blipFill>
        <p:spPr>
          <a:xfrm>
            <a:off x="4568825" y="4927600"/>
            <a:ext cx="1981200" cy="825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8"/>
                                        </p:tgtEl>
                                        <p:attrNameLst>
                                          <p:attrName>style.visibility</p:attrName>
                                        </p:attrNameLst>
                                      </p:cBhvr>
                                      <p:to>
                                        <p:strVal val="visible"/>
                                      </p:to>
                                    </p:set>
                                    <p:animEffect filter="fade" transition="i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6"/>
                                        </p:tgtEl>
                                        <p:attrNameLst>
                                          <p:attrName>style.visibility</p:attrName>
                                        </p:attrNameLst>
                                      </p:cBhvr>
                                      <p:to>
                                        <p:strVal val="visible"/>
                                      </p:to>
                                    </p:set>
                                    <p:animEffect filter="fade" transition="in">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49"/>
                                        </p:tgtEl>
                                        <p:attrNameLst>
                                          <p:attrName>style.visibility</p:attrName>
                                        </p:attrNameLst>
                                      </p:cBhvr>
                                      <p:to>
                                        <p:strVal val="visible"/>
                                      </p:to>
                                    </p:set>
                                    <p:animEffect filter="fade" transition="i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50"/>
                                        </p:tgtEl>
                                        <p:attrNameLst>
                                          <p:attrName>style.visibility</p:attrName>
                                        </p:attrNameLst>
                                      </p:cBhvr>
                                      <p:to>
                                        <p:strVal val="visible"/>
                                      </p:to>
                                    </p:set>
                                    <p:animEffect filter="fade" transition="i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5"/>
      <p:bldP build="whole" bldLvl="1" animBg="1" rev="0" advAuto="0" spid="48" grpId="1"/>
      <p:bldP build="whole" bldLvl="1" animBg="1" rev="0" advAuto="0" spid="46" grpId="2"/>
      <p:bldP build="whole" bldLvl="1" animBg="1" rev="0" advAuto="0" spid="49" grpId="3"/>
      <p:bldP build="whole" bldLvl="1" animBg="1" rev="0" advAuto="0" spid="50" grpId="4"/>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0" name="Shape 45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40 of 56</a:t>
            </a:r>
          </a:p>
        </p:txBody>
      </p:sp>
      <p:pic>
        <p:nvPicPr>
          <p:cNvPr id="45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52"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4" name="Shape 45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41 of 56</a:t>
            </a:r>
          </a:p>
        </p:txBody>
      </p:sp>
      <p:pic>
        <p:nvPicPr>
          <p:cNvPr id="45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56"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57" name="Shape 457"/>
          <p:cNvSpPr/>
          <p:nvPr/>
        </p:nvSpPr>
        <p:spPr>
          <a:xfrm>
            <a:off x="317500" y="1579272"/>
            <a:ext cx="4445000" cy="41725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El tren es un medio de transporte importante y cómodo en España. </a:t>
            </a:r>
            <a:endParaRPr sz="2000"/>
          </a:p>
          <a:p>
            <a:pPr lvl="0"/>
            <a:r>
              <a:rPr sz="2000"/>
              <a:t>Hay trenes que sirven casi todas las ciudades y pueblos del país con salidas frecuentes y muy pocas demoras.     </a:t>
            </a:r>
            <a:br>
              <a:rPr sz="2000"/>
            </a:br>
            <a:r>
              <a:rPr sz="2000"/>
              <a:t>    En Latinoamérica el bus y el avión </a:t>
            </a:r>
            <a:endParaRPr sz="2000"/>
          </a:p>
          <a:p>
            <a:pPr lvl="0"/>
            <a:r>
              <a:rPr sz="2000"/>
              <a:t>son los medios de transporte más importantes. En muchas regiones </a:t>
            </a:r>
            <a:endParaRPr sz="2000"/>
          </a:p>
          <a:p>
            <a:pPr lvl="0"/>
            <a:r>
              <a:rPr sz="2000"/>
              <a:t>el servicio ferroviario no existe. </a:t>
            </a:r>
            <a:endParaRPr sz="2000"/>
          </a:p>
          <a:p>
            <a:pPr lvl="0"/>
            <a:r>
              <a:rPr sz="2000"/>
              <a:t>No obstante</a:t>
            </a:r>
            <a:r>
              <a:rPr baseline="30000" sz="2000"/>
              <a:t>1</a:t>
            </a:r>
            <a:r>
              <a:rPr sz="2000"/>
              <a:t> hay unos recorridos </a:t>
            </a:r>
            <a:endParaRPr sz="2000"/>
          </a:p>
          <a:p>
            <a:pPr lvl="0"/>
            <a:r>
              <a:rPr sz="2000"/>
              <a:t>o viajes en tren que son fantásticos. </a:t>
            </a:r>
            <a:endParaRPr sz="2000"/>
          </a:p>
          <a:p>
            <a:pPr lvl="0"/>
            <a:r>
              <a:rPr sz="2000"/>
              <a:t>Uno es el viaje de Cuzco a Machu </a:t>
            </a:r>
            <a:endParaRPr sz="2000"/>
          </a:p>
          <a:p>
            <a:pPr lvl="0"/>
            <a:r>
              <a:rPr sz="2000"/>
              <a:t>Picchu en los Andes de Perú. </a:t>
            </a:r>
          </a:p>
        </p:txBody>
      </p:sp>
      <p:sp>
        <p:nvSpPr>
          <p:cNvPr id="458" name="Shape 458"/>
          <p:cNvSpPr/>
          <p:nvPr/>
        </p:nvSpPr>
        <p:spPr>
          <a:xfrm>
            <a:off x="622300" y="5778588"/>
            <a:ext cx="3494088"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1</a:t>
            </a:r>
            <a:r>
              <a:t>No obstante</a:t>
            </a:r>
            <a:r>
              <a:rPr b="1"/>
              <a:t>    </a:t>
            </a:r>
            <a:r>
              <a:rPr i="1"/>
              <a:t>Nevertheless</a:t>
            </a:r>
            <a:r>
              <a:t> </a:t>
            </a:r>
          </a:p>
        </p:txBody>
      </p:sp>
      <p:sp>
        <p:nvSpPr>
          <p:cNvPr id="459" name="Shape 459"/>
          <p:cNvSpPr/>
          <p:nvPr/>
        </p:nvSpPr>
        <p:spPr>
          <a:xfrm>
            <a:off x="4749800" y="4996744"/>
            <a:ext cx="4232275"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lvl1pPr>
          </a:lstStyle>
          <a:p>
            <a:pPr lvl="0"/>
            <a:r>
              <a:t>Plaza de Armas, Cuzco, Perú</a:t>
            </a:r>
          </a:p>
        </p:txBody>
      </p:sp>
      <p:pic>
        <p:nvPicPr>
          <p:cNvPr id="460" name="slide 41 pic1a.png" descr="slide 41 pic1a"/>
          <p:cNvPicPr/>
          <p:nvPr/>
        </p:nvPicPr>
        <p:blipFill>
          <a:blip r:embed="rId4">
            <a:extLst/>
          </a:blip>
          <a:stretch>
            <a:fillRect/>
          </a:stretch>
        </p:blipFill>
        <p:spPr>
          <a:xfrm>
            <a:off x="4778375" y="2328862"/>
            <a:ext cx="4105275" cy="2654301"/>
          </a:xfrm>
          <a:prstGeom prst="rect">
            <a:avLst/>
          </a:prstGeom>
          <a:ln w="12700">
            <a:miter lim="400000"/>
          </a:ln>
        </p:spPr>
      </p:pic>
      <p:pic>
        <p:nvPicPr>
          <p:cNvPr id="461" name="slide 41 titletext.png" descr="slide 41 titletext"/>
          <p:cNvPicPr/>
          <p:nvPr/>
        </p:nvPicPr>
        <p:blipFill>
          <a:blip r:embed="rId5">
            <a:extLst/>
          </a:blip>
          <a:stretch>
            <a:fillRect/>
          </a:stretch>
        </p:blipFill>
        <p:spPr>
          <a:xfrm>
            <a:off x="3005137" y="603250"/>
            <a:ext cx="5414963" cy="425450"/>
          </a:xfrm>
          <a:prstGeom prst="rect">
            <a:avLst/>
          </a:prstGeom>
          <a:ln w="12700">
            <a:miter lim="400000"/>
          </a:ln>
        </p:spPr>
      </p:pic>
      <p:pic>
        <p:nvPicPr>
          <p:cNvPr id="462" name="slide 41 titletext2.png" descr="slide 41 titletext2"/>
          <p:cNvPicPr/>
          <p:nvPr/>
        </p:nvPicPr>
        <p:blipFill>
          <a:blip r:embed="rId6">
            <a:extLst/>
          </a:blip>
          <a:stretch>
            <a:fillRect/>
          </a:stretch>
        </p:blipFill>
        <p:spPr>
          <a:xfrm>
            <a:off x="322262" y="1316037"/>
            <a:ext cx="2654301" cy="3429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57"/>
                                        </p:tgtEl>
                                        <p:attrNameLst>
                                          <p:attrName>style.visibility</p:attrName>
                                        </p:attrNameLst>
                                      </p:cBhvr>
                                      <p:to>
                                        <p:strVal val="visible"/>
                                      </p:to>
                                    </p:set>
                                    <p:animEffect filter="fade" transition="in">
                                      <p:cBhvr>
                                        <p:cTn id="7" dur="500"/>
                                        <p:tgtEl>
                                          <p:spTgt spid="45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58"/>
                                        </p:tgtEl>
                                        <p:attrNameLst>
                                          <p:attrName>style.visibility</p:attrName>
                                        </p:attrNameLst>
                                      </p:cBhvr>
                                      <p:to>
                                        <p:strVal val="visible"/>
                                      </p:to>
                                    </p:set>
                                    <p:animEffect filter="fade" transition="in">
                                      <p:cBhvr>
                                        <p:cTn id="11" dur="500"/>
                                        <p:tgtEl>
                                          <p:spTgt spid="45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4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7" grpId="1"/>
      <p:bldP build="whole" bldLvl="1" animBg="1" rev="0" advAuto="0" spid="455" grpId="3"/>
      <p:bldP build="whole" bldLvl="1" animBg="1" rev="0" advAuto="0" spid="458" grpId="2"/>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4" name="Shape 46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42 of 56</a:t>
            </a:r>
          </a:p>
        </p:txBody>
      </p:sp>
      <p:pic>
        <p:nvPicPr>
          <p:cNvPr id="46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66"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67" name="Shape 467"/>
          <p:cNvSpPr/>
          <p:nvPr/>
        </p:nvSpPr>
        <p:spPr>
          <a:xfrm>
            <a:off x="4668837" y="1574509"/>
            <a:ext cx="3775076" cy="3880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Cuzco es una ciudad andina famosa por sus magníficos edificios coloniales. Al borde de un cañón en una región remota no muy lejos de Cuzco está Machu Picchu—una ciudad construida por los inca. Un hecho</a:t>
            </a:r>
            <a:r>
              <a:rPr baseline="30000" sz="2000"/>
              <a:t>2</a:t>
            </a:r>
            <a:r>
              <a:rPr sz="2000"/>
              <a:t> histórico increíble es que los españoles no descubrieron la ciudad durante su conquista de Perú. Fue el senador estadounidense Hiram Bingham quien la descubrió en 1911.</a:t>
            </a:r>
          </a:p>
        </p:txBody>
      </p:sp>
      <p:sp>
        <p:nvSpPr>
          <p:cNvPr id="468" name="Shape 468"/>
          <p:cNvSpPr/>
          <p:nvPr/>
        </p:nvSpPr>
        <p:spPr>
          <a:xfrm>
            <a:off x="4694237" y="5607138"/>
            <a:ext cx="1601789"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2</a:t>
            </a:r>
            <a:r>
              <a:t>hecho</a:t>
            </a:r>
            <a:r>
              <a:rPr b="1"/>
              <a:t>    </a:t>
            </a:r>
            <a:r>
              <a:rPr i="1"/>
              <a:t>fact</a:t>
            </a:r>
          </a:p>
        </p:txBody>
      </p:sp>
      <p:pic>
        <p:nvPicPr>
          <p:cNvPr id="469" name="slide 42 titletext1a.png" descr="slide 42 titletext1a"/>
          <p:cNvPicPr/>
          <p:nvPr/>
        </p:nvPicPr>
        <p:blipFill>
          <a:blip r:embed="rId4">
            <a:extLst/>
          </a:blip>
          <a:stretch>
            <a:fillRect/>
          </a:stretch>
        </p:blipFill>
        <p:spPr>
          <a:xfrm>
            <a:off x="4705350" y="1370012"/>
            <a:ext cx="3089275" cy="301626"/>
          </a:xfrm>
          <a:prstGeom prst="rect">
            <a:avLst/>
          </a:prstGeom>
          <a:ln w="12700">
            <a:miter lim="400000"/>
          </a:ln>
        </p:spPr>
      </p:pic>
      <p:sp>
        <p:nvSpPr>
          <p:cNvPr id="470" name="Shape 470"/>
          <p:cNvSpPr/>
          <p:nvPr/>
        </p:nvSpPr>
        <p:spPr>
          <a:xfrm>
            <a:off x="393700" y="4920544"/>
            <a:ext cx="4232275"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lvl1pPr>
          </a:lstStyle>
          <a:p>
            <a:pPr lvl="0"/>
            <a:r>
              <a:t>Plaza de Armas, Cuzco, Perú</a:t>
            </a:r>
          </a:p>
        </p:txBody>
      </p:sp>
      <p:pic>
        <p:nvPicPr>
          <p:cNvPr id="471" name="slide 41 pic1a.png" descr="slide 41 pic1a"/>
          <p:cNvPicPr/>
          <p:nvPr/>
        </p:nvPicPr>
        <p:blipFill>
          <a:blip r:embed="rId5">
            <a:extLst/>
          </a:blip>
          <a:stretch>
            <a:fillRect/>
          </a:stretch>
        </p:blipFill>
        <p:spPr>
          <a:xfrm>
            <a:off x="409575" y="2227262"/>
            <a:ext cx="4105275" cy="2654301"/>
          </a:xfrm>
          <a:prstGeom prst="rect">
            <a:avLst/>
          </a:prstGeom>
          <a:ln w="12700">
            <a:miter lim="400000"/>
          </a:ln>
        </p:spPr>
      </p:pic>
      <p:pic>
        <p:nvPicPr>
          <p:cNvPr id="472" name="slide 41 titletext.png" descr="slide 41 titletext"/>
          <p:cNvPicPr/>
          <p:nvPr/>
        </p:nvPicPr>
        <p:blipFill>
          <a:blip r:embed="rId6">
            <a:extLst/>
          </a:blip>
          <a:stretch>
            <a:fillRect/>
          </a:stretch>
        </p:blipFill>
        <p:spPr>
          <a:xfrm>
            <a:off x="3005137" y="603250"/>
            <a:ext cx="5414963" cy="42545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67"/>
                                        </p:tgtEl>
                                        <p:attrNameLst>
                                          <p:attrName>style.visibility</p:attrName>
                                        </p:attrNameLst>
                                      </p:cBhvr>
                                      <p:to>
                                        <p:strVal val="visible"/>
                                      </p:to>
                                    </p:set>
                                    <p:animEffect filter="fade" transition="in">
                                      <p:cBhvr>
                                        <p:cTn id="7" dur="500"/>
                                        <p:tgtEl>
                                          <p:spTgt spid="46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68"/>
                                        </p:tgtEl>
                                        <p:attrNameLst>
                                          <p:attrName>style.visibility</p:attrName>
                                        </p:attrNameLst>
                                      </p:cBhvr>
                                      <p:to>
                                        <p:strVal val="visible"/>
                                      </p:to>
                                    </p:set>
                                    <p:animEffect filter="fade" transition="in">
                                      <p:cBhvr>
                                        <p:cTn id="11" dur="500"/>
                                        <p:tgtEl>
                                          <p:spTgt spid="46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4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7" grpId="1"/>
      <p:bldP build="whole" bldLvl="1" animBg="1" rev="0" advAuto="0" spid="465" grpId="3"/>
      <p:bldP build="whole" bldLvl="1" animBg="1" rev="0" advAuto="0" spid="468" grpId="2"/>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4" name="Shape 47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43 of 56</a:t>
            </a:r>
          </a:p>
        </p:txBody>
      </p:sp>
      <p:pic>
        <p:nvPicPr>
          <p:cNvPr id="47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76"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77" name="Shape 477"/>
          <p:cNvSpPr/>
          <p:nvPr/>
        </p:nvSpPr>
        <p:spPr>
          <a:xfrm>
            <a:off x="311150" y="977609"/>
            <a:ext cx="6111875" cy="44646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¿Quiénes toman el tren de Cuzco a Machu Picchu? </a:t>
            </a:r>
            <a:endParaRPr sz="2000"/>
          </a:p>
          <a:p>
            <a:pPr lvl="0"/>
            <a:r>
              <a:rPr sz="2000"/>
              <a:t>La mayoría son turistas, entre ellos muchos mochileros jóvenes, que quieren tener la experiencia de visitar las famosas ruinas incaicas. El tren sale de Cuzco y para llegar a Machu Picchu tiene que bajar unos 1.200 </a:t>
            </a:r>
            <a:endParaRPr sz="2000"/>
          </a:p>
          <a:p>
            <a:pPr lvl="0"/>
            <a:r>
              <a:rPr sz="2000"/>
              <a:t>metros. Corre al borde mismo de</a:t>
            </a:r>
            <a:r>
              <a:rPr baseline="30000" sz="2000"/>
              <a:t>3</a:t>
            </a:r>
            <a:r>
              <a:rPr sz="2000"/>
              <a:t> muchos riscos pendientes</a:t>
            </a:r>
            <a:r>
              <a:rPr baseline="30000" sz="2000"/>
              <a:t>4</a:t>
            </a:r>
            <a:r>
              <a:rPr sz="2000"/>
              <a:t>. Los pasajeros observan que al bajar el </a:t>
            </a:r>
            <a:endParaRPr sz="2000"/>
          </a:p>
          <a:p>
            <a:pPr lvl="0"/>
            <a:r>
              <a:rPr sz="2000"/>
              <a:t>clima y la vegetación cambian mucho. A pesar de</a:t>
            </a:r>
            <a:r>
              <a:rPr baseline="30000" sz="2000"/>
              <a:t>5</a:t>
            </a:r>
            <a:r>
              <a:rPr sz="2000"/>
              <a:t> </a:t>
            </a:r>
            <a:endParaRPr sz="2000"/>
          </a:p>
          <a:p>
            <a:pPr lvl="0"/>
            <a:r>
              <a:rPr sz="2000"/>
              <a:t>su altura, Machu Picchu se encuentra en la región amazónica—una región semitropical de densa </a:t>
            </a:r>
            <a:br>
              <a:rPr sz="2000"/>
            </a:br>
            <a:r>
              <a:rPr sz="2000"/>
              <a:t>vegetación. En Machu Picchu es necesario llevar ropa ligera</a:t>
            </a:r>
            <a:r>
              <a:rPr baseline="30000" sz="2000"/>
              <a:t>6</a:t>
            </a:r>
            <a:r>
              <a:rPr sz="2000"/>
              <a:t> y un impermeable</a:t>
            </a:r>
            <a:r>
              <a:rPr baseline="30000" sz="2000"/>
              <a:t>7</a:t>
            </a:r>
            <a:r>
              <a:rPr sz="2000"/>
              <a:t> es imprescindible (obligatorio). </a:t>
            </a:r>
          </a:p>
        </p:txBody>
      </p:sp>
      <p:sp>
        <p:nvSpPr>
          <p:cNvPr id="478" name="Shape 478"/>
          <p:cNvSpPr/>
          <p:nvPr/>
        </p:nvSpPr>
        <p:spPr>
          <a:xfrm>
            <a:off x="6199187" y="3779131"/>
            <a:ext cx="2687638" cy="3506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lvl1pPr>
          </a:lstStyle>
          <a:p>
            <a:pPr lvl="0"/>
            <a:r>
              <a:t>Ruinas en Machu Picchu </a:t>
            </a:r>
          </a:p>
        </p:txBody>
      </p:sp>
      <p:sp>
        <p:nvSpPr>
          <p:cNvPr id="479" name="Shape 479"/>
          <p:cNvSpPr/>
          <p:nvPr/>
        </p:nvSpPr>
        <p:spPr>
          <a:xfrm>
            <a:off x="473075" y="5024525"/>
            <a:ext cx="3989388"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3</a:t>
            </a:r>
            <a:r>
              <a:t>al borde mismo de</a:t>
            </a:r>
            <a:r>
              <a:rPr b="1"/>
              <a:t>    </a:t>
            </a:r>
            <a:r>
              <a:rPr i="1"/>
              <a:t>right on the edge of</a:t>
            </a:r>
            <a:r>
              <a:t> </a:t>
            </a:r>
          </a:p>
        </p:txBody>
      </p:sp>
      <p:sp>
        <p:nvSpPr>
          <p:cNvPr id="480" name="Shape 480"/>
          <p:cNvSpPr/>
          <p:nvPr/>
        </p:nvSpPr>
        <p:spPr>
          <a:xfrm>
            <a:off x="473075" y="5313450"/>
            <a:ext cx="1981200"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4</a:t>
            </a:r>
            <a:r>
              <a:t>pendientes</a:t>
            </a:r>
            <a:r>
              <a:rPr b="1"/>
              <a:t>    </a:t>
            </a:r>
            <a:r>
              <a:rPr i="1"/>
              <a:t>steep</a:t>
            </a:r>
          </a:p>
        </p:txBody>
      </p:sp>
      <p:sp>
        <p:nvSpPr>
          <p:cNvPr id="481" name="Shape 481"/>
          <p:cNvSpPr/>
          <p:nvPr/>
        </p:nvSpPr>
        <p:spPr>
          <a:xfrm>
            <a:off x="473075" y="5616663"/>
            <a:ext cx="2420938"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5</a:t>
            </a:r>
            <a:r>
              <a:t>A pesar de</a:t>
            </a:r>
            <a:r>
              <a:rPr b="1"/>
              <a:t>    </a:t>
            </a:r>
            <a:r>
              <a:rPr i="1"/>
              <a:t>In spite of</a:t>
            </a:r>
            <a:r>
              <a:t> </a:t>
            </a:r>
          </a:p>
        </p:txBody>
      </p:sp>
      <p:sp>
        <p:nvSpPr>
          <p:cNvPr id="482" name="Shape 482"/>
          <p:cNvSpPr/>
          <p:nvPr/>
        </p:nvSpPr>
        <p:spPr>
          <a:xfrm>
            <a:off x="4830762" y="5143588"/>
            <a:ext cx="1673226"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6</a:t>
            </a:r>
            <a:r>
              <a:t>ligera </a:t>
            </a:r>
            <a:r>
              <a:rPr b="1"/>
              <a:t>   </a:t>
            </a:r>
            <a:r>
              <a:rPr i="1"/>
              <a:t>light</a:t>
            </a:r>
            <a:r>
              <a:t> </a:t>
            </a:r>
          </a:p>
        </p:txBody>
      </p:sp>
      <p:sp>
        <p:nvSpPr>
          <p:cNvPr id="483" name="Shape 483"/>
          <p:cNvSpPr/>
          <p:nvPr/>
        </p:nvSpPr>
        <p:spPr>
          <a:xfrm>
            <a:off x="4830762" y="5435688"/>
            <a:ext cx="2813051"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7</a:t>
            </a:r>
            <a:r>
              <a:t>impermeable</a:t>
            </a:r>
            <a:r>
              <a:rPr b="1"/>
              <a:t>    </a:t>
            </a:r>
            <a:r>
              <a:rPr i="1"/>
              <a:t>raincoat</a:t>
            </a:r>
          </a:p>
        </p:txBody>
      </p:sp>
      <p:pic>
        <p:nvPicPr>
          <p:cNvPr id="484" name="slide 43 pic1a.png" descr="slide 43 pic1a"/>
          <p:cNvPicPr/>
          <p:nvPr/>
        </p:nvPicPr>
        <p:blipFill>
          <a:blip r:embed="rId4">
            <a:extLst/>
          </a:blip>
          <a:stretch>
            <a:fillRect/>
          </a:stretch>
        </p:blipFill>
        <p:spPr>
          <a:xfrm>
            <a:off x="6237287" y="1751012"/>
            <a:ext cx="2649538" cy="2020888"/>
          </a:xfrm>
          <a:prstGeom prst="rect">
            <a:avLst/>
          </a:prstGeom>
          <a:ln w="12700">
            <a:miter lim="400000"/>
          </a:ln>
        </p:spPr>
      </p:pic>
      <p:pic>
        <p:nvPicPr>
          <p:cNvPr id="485" name="slide 41 titletext.png" descr="slide 41 titletext"/>
          <p:cNvPicPr/>
          <p:nvPr/>
        </p:nvPicPr>
        <p:blipFill>
          <a:blip r:embed="rId5">
            <a:extLst/>
          </a:blip>
          <a:stretch>
            <a:fillRect/>
          </a:stretch>
        </p:blipFill>
        <p:spPr>
          <a:xfrm>
            <a:off x="3005137" y="603250"/>
            <a:ext cx="5414963" cy="42545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77"/>
                                        </p:tgtEl>
                                        <p:attrNameLst>
                                          <p:attrName>style.visibility</p:attrName>
                                        </p:attrNameLst>
                                      </p:cBhvr>
                                      <p:to>
                                        <p:strVal val="visible"/>
                                      </p:to>
                                    </p:set>
                                    <p:animEffect filter="fade" transition="in">
                                      <p:cBhvr>
                                        <p:cTn id="7" dur="500"/>
                                        <p:tgtEl>
                                          <p:spTgt spid="47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79"/>
                                        </p:tgtEl>
                                        <p:attrNameLst>
                                          <p:attrName>style.visibility</p:attrName>
                                        </p:attrNameLst>
                                      </p:cBhvr>
                                      <p:to>
                                        <p:strVal val="visible"/>
                                      </p:to>
                                    </p:set>
                                    <p:animEffect filter="fade" transition="in">
                                      <p:cBhvr>
                                        <p:cTn id="11" dur="500"/>
                                        <p:tgtEl>
                                          <p:spTgt spid="479"/>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80"/>
                                        </p:tgtEl>
                                        <p:attrNameLst>
                                          <p:attrName>style.visibility</p:attrName>
                                        </p:attrNameLst>
                                      </p:cBhvr>
                                      <p:to>
                                        <p:strVal val="visible"/>
                                      </p:to>
                                    </p:set>
                                    <p:animEffect filter="fade" transition="in">
                                      <p:cBhvr>
                                        <p:cTn id="15" dur="500"/>
                                        <p:tgtEl>
                                          <p:spTgt spid="480"/>
                                        </p:tgtEl>
                                      </p:cBhvr>
                                    </p:animEffect>
                                  </p:childTnLst>
                                </p:cTn>
                              </p:par>
                            </p:childTnLst>
                          </p:cTn>
                        </p:par>
                        <p:par>
                          <p:cTn id="16" fill="hold">
                            <p:stCondLst>
                              <p:cond delay="1500"/>
                            </p:stCondLst>
                            <p:childTnLst>
                              <p:par>
                                <p:cTn id="17" nodeType="afterEffect" presetClass="entr" presetSubtype="0" presetID="10" grpId="4" fill="hold">
                                  <p:stCondLst>
                                    <p:cond delay="0"/>
                                  </p:stCondLst>
                                  <p:iterate type="el" backwards="0">
                                    <p:tmAbs val="0"/>
                                  </p:iterate>
                                  <p:childTnLst>
                                    <p:set>
                                      <p:cBhvr>
                                        <p:cTn id="18" fill="hold"/>
                                        <p:tgtEl>
                                          <p:spTgt spid="481"/>
                                        </p:tgtEl>
                                        <p:attrNameLst>
                                          <p:attrName>style.visibility</p:attrName>
                                        </p:attrNameLst>
                                      </p:cBhvr>
                                      <p:to>
                                        <p:strVal val="visible"/>
                                      </p:to>
                                    </p:set>
                                    <p:animEffect filter="fade" transition="in">
                                      <p:cBhvr>
                                        <p:cTn id="19" dur="500"/>
                                        <p:tgtEl>
                                          <p:spTgt spid="481"/>
                                        </p:tgtEl>
                                      </p:cBhvr>
                                    </p:animEffect>
                                  </p:childTnLst>
                                </p:cTn>
                              </p:par>
                            </p:childTnLst>
                          </p:cTn>
                        </p:par>
                        <p:par>
                          <p:cTn id="20" fill="hold">
                            <p:stCondLst>
                              <p:cond delay="2000"/>
                            </p:stCondLst>
                            <p:childTnLst>
                              <p:par>
                                <p:cTn id="21" nodeType="afterEffect" presetClass="entr" presetSubtype="0" presetID="10" grpId="5" fill="hold">
                                  <p:stCondLst>
                                    <p:cond delay="0"/>
                                  </p:stCondLst>
                                  <p:iterate type="el" backwards="0">
                                    <p:tmAbs val="0"/>
                                  </p:iterate>
                                  <p:childTnLst>
                                    <p:set>
                                      <p:cBhvr>
                                        <p:cTn id="22" fill="hold"/>
                                        <p:tgtEl>
                                          <p:spTgt spid="482"/>
                                        </p:tgtEl>
                                        <p:attrNameLst>
                                          <p:attrName>style.visibility</p:attrName>
                                        </p:attrNameLst>
                                      </p:cBhvr>
                                      <p:to>
                                        <p:strVal val="visible"/>
                                      </p:to>
                                    </p:set>
                                    <p:animEffect filter="fade" transition="in">
                                      <p:cBhvr>
                                        <p:cTn id="23" dur="500"/>
                                        <p:tgtEl>
                                          <p:spTgt spid="482"/>
                                        </p:tgtEl>
                                      </p:cBhvr>
                                    </p:animEffect>
                                  </p:childTnLst>
                                </p:cTn>
                              </p:par>
                            </p:childTnLst>
                          </p:cTn>
                        </p:par>
                        <p:par>
                          <p:cTn id="24" fill="hold">
                            <p:stCondLst>
                              <p:cond delay="2500"/>
                            </p:stCondLst>
                            <p:childTnLst>
                              <p:par>
                                <p:cTn id="25" nodeType="afterEffect" presetClass="entr" presetSubtype="0" presetID="10" grpId="6" fill="hold">
                                  <p:stCondLst>
                                    <p:cond delay="0"/>
                                  </p:stCondLst>
                                  <p:iterate type="el" backwards="0">
                                    <p:tmAbs val="0"/>
                                  </p:iterate>
                                  <p:childTnLst>
                                    <p:set>
                                      <p:cBhvr>
                                        <p:cTn id="26" fill="hold"/>
                                        <p:tgtEl>
                                          <p:spTgt spid="483"/>
                                        </p:tgtEl>
                                        <p:attrNameLst>
                                          <p:attrName>style.visibility</p:attrName>
                                        </p:attrNameLst>
                                      </p:cBhvr>
                                      <p:to>
                                        <p:strVal val="visible"/>
                                      </p:to>
                                    </p:set>
                                    <p:animEffect filter="fade" transition="in">
                                      <p:cBhvr>
                                        <p:cTn id="27" dur="500"/>
                                        <p:tgtEl>
                                          <p:spTgt spid="483"/>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7" fill="hold">
                                  <p:stCondLst>
                                    <p:cond delay="0"/>
                                  </p:stCondLst>
                                  <p:iterate type="el" backwards="0">
                                    <p:tmAbs val="0"/>
                                  </p:iterate>
                                  <p:childTnLst>
                                    <p:set>
                                      <p:cBhvr>
                                        <p:cTn id="31" fill="hold"/>
                                        <p:tgtEl>
                                          <p:spTgt spid="4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5" grpId="7"/>
      <p:bldP build="whole" bldLvl="1" animBg="1" rev="0" advAuto="0" spid="481" grpId="4"/>
      <p:bldP build="whole" bldLvl="1" animBg="1" rev="0" advAuto="0" spid="483" grpId="6"/>
      <p:bldP build="whole" bldLvl="1" animBg="1" rev="0" advAuto="0" spid="480" grpId="3"/>
      <p:bldP build="whole" bldLvl="1" animBg="1" rev="0" advAuto="0" spid="477" grpId="1"/>
      <p:bldP build="whole" bldLvl="1" animBg="1" rev="0" advAuto="0" spid="479" grpId="2"/>
      <p:bldP build="whole" bldLvl="1" animBg="1" rev="0" advAuto="0" spid="482" grpId="5"/>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7" name="Shape 48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44 of 56</a:t>
            </a:r>
          </a:p>
        </p:txBody>
      </p:sp>
      <p:pic>
        <p:nvPicPr>
          <p:cNvPr id="48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89"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90" name="Shape 490"/>
          <p:cNvSpPr/>
          <p:nvPr/>
        </p:nvSpPr>
        <p:spPr>
          <a:xfrm>
            <a:off x="4470400" y="1436397"/>
            <a:ext cx="4351338" cy="47567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Otra excursión espectacular es la de la línea de ferrocarril Pacífico-Chihuahua por la Sierra Madre de México. El tren hace parada en Divisadero. De allí los pasajeros pueden contemplar la vista de la Barranca del Cobre—un cañón más profundo que el Gran Cañón de Colorado. Si algún día haces el viaje debes bajar(te) del tren en Divisadero </a:t>
            </a:r>
            <a:endParaRPr sz="2000"/>
          </a:p>
          <a:p>
            <a:pPr lvl="0"/>
            <a:r>
              <a:rPr sz="2000"/>
              <a:t>y pasar unos días dando caminatas por esta región espectacular. Si eres más aventurero(a) puedes rentar un caballo </a:t>
            </a:r>
            <a:endParaRPr sz="2000"/>
          </a:p>
          <a:p>
            <a:pPr lvl="0"/>
            <a:r>
              <a:rPr sz="2000"/>
              <a:t>y con un guía hacer excursiones por </a:t>
            </a:r>
            <a:endParaRPr sz="2000"/>
          </a:p>
          <a:p>
            <a:pPr lvl="0"/>
            <a:r>
              <a:rPr sz="2000"/>
              <a:t>los riscos del cañón. </a:t>
            </a:r>
          </a:p>
        </p:txBody>
      </p:sp>
      <p:sp>
        <p:nvSpPr>
          <p:cNvPr id="491" name="Shape 491"/>
          <p:cNvSpPr/>
          <p:nvPr/>
        </p:nvSpPr>
        <p:spPr>
          <a:xfrm>
            <a:off x="487362" y="4898319"/>
            <a:ext cx="3675063"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lvl1pPr>
          </a:lstStyle>
          <a:p>
            <a:pPr lvl="0"/>
            <a:r>
              <a:t>La Barranca del Cobre</a:t>
            </a:r>
          </a:p>
        </p:txBody>
      </p:sp>
      <p:pic>
        <p:nvPicPr>
          <p:cNvPr id="492" name="slide 44 pic1a.png" descr="slide 44 pic1a"/>
          <p:cNvPicPr/>
          <p:nvPr/>
        </p:nvPicPr>
        <p:blipFill>
          <a:blip r:embed="rId4">
            <a:extLst/>
          </a:blip>
          <a:stretch>
            <a:fillRect/>
          </a:stretch>
        </p:blipFill>
        <p:spPr>
          <a:xfrm>
            <a:off x="387350" y="1946275"/>
            <a:ext cx="3860800" cy="2921000"/>
          </a:xfrm>
          <a:prstGeom prst="rect">
            <a:avLst/>
          </a:prstGeom>
          <a:ln w="12700">
            <a:miter lim="400000"/>
          </a:ln>
        </p:spPr>
      </p:pic>
      <p:pic>
        <p:nvPicPr>
          <p:cNvPr id="493" name="slide 44 titletext1a.png" descr="slide 44 titletext1a"/>
          <p:cNvPicPr/>
          <p:nvPr/>
        </p:nvPicPr>
        <p:blipFill>
          <a:blip r:embed="rId5">
            <a:extLst/>
          </a:blip>
          <a:stretch>
            <a:fillRect/>
          </a:stretch>
        </p:blipFill>
        <p:spPr>
          <a:xfrm>
            <a:off x="4494212" y="1323975"/>
            <a:ext cx="2824163" cy="347663"/>
          </a:xfrm>
          <a:prstGeom prst="rect">
            <a:avLst/>
          </a:prstGeom>
          <a:ln w="12700">
            <a:miter lim="400000"/>
          </a:ln>
        </p:spPr>
      </p:pic>
      <p:pic>
        <p:nvPicPr>
          <p:cNvPr id="494" name="slide 41 titletext.png" descr="slide 41 titletext"/>
          <p:cNvPicPr/>
          <p:nvPr/>
        </p:nvPicPr>
        <p:blipFill>
          <a:blip r:embed="rId6">
            <a:extLst/>
          </a:blip>
          <a:stretch>
            <a:fillRect/>
          </a:stretch>
        </p:blipFill>
        <p:spPr>
          <a:xfrm>
            <a:off x="3005137" y="603250"/>
            <a:ext cx="5414963" cy="42545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90"/>
                                        </p:tgtEl>
                                        <p:attrNameLst>
                                          <p:attrName>style.visibility</p:attrName>
                                        </p:attrNameLst>
                                      </p:cBhvr>
                                      <p:to>
                                        <p:strVal val="visible"/>
                                      </p:to>
                                    </p:set>
                                    <p:animEffect filter="fade" transition="in">
                                      <p:cBhvr>
                                        <p:cTn id="7" dur="500"/>
                                        <p:tgtEl>
                                          <p:spTgt spid="49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4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8" grpId="2"/>
      <p:bldP build="whole" bldLvl="1" animBg="1" rev="0" advAuto="0" spid="490"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6" name="Shape 49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45 of 56</a:t>
            </a:r>
          </a:p>
        </p:txBody>
      </p:sp>
      <p:pic>
        <p:nvPicPr>
          <p:cNvPr id="49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98"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99" name="Shape 499"/>
          <p:cNvSpPr/>
          <p:nvPr/>
        </p:nvSpPr>
        <p:spPr>
          <a:xfrm>
            <a:off x="4475162" y="1279234"/>
            <a:ext cx="4418013" cy="41725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En la región del cañón viven los tarahumara. Una vez los tarahumara ocuparon todo el estado de Chihuahua pero muchos de ellos murieron</a:t>
            </a:r>
            <a:r>
              <a:rPr baseline="30000" sz="2000"/>
              <a:t>8</a:t>
            </a:r>
            <a:r>
              <a:rPr sz="2000"/>
              <a:t> por el duro trabajo forzado que tuvieron que hacer en las minas y más tarde en la construcción del ferrocarril. Para sobrevivir fueron a vivir en los lugares más recónditos (aislados) de la Barranca. Hoy son seminómadas y algunos viven en cuevas. En verano vagan (andan) por las mesetas de la Sierra Madre y en invierno bajan al fondo del cañón.</a:t>
            </a:r>
          </a:p>
        </p:txBody>
      </p:sp>
      <p:sp>
        <p:nvSpPr>
          <p:cNvPr id="500" name="Shape 500"/>
          <p:cNvSpPr/>
          <p:nvPr/>
        </p:nvSpPr>
        <p:spPr>
          <a:xfrm>
            <a:off x="409575" y="4941442"/>
            <a:ext cx="3748088" cy="5914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pPr>
            <a:r>
              <a:t>Cuevas de los tarahumara en </a:t>
            </a:r>
          </a:p>
          <a:p>
            <a:pPr lvl="0" algn="ctr">
              <a:lnSpc>
                <a:spcPct val="90000"/>
              </a:lnSpc>
            </a:pPr>
            <a:r>
              <a:t>la Sierra Madre Occidental</a:t>
            </a:r>
          </a:p>
        </p:txBody>
      </p:sp>
      <p:sp>
        <p:nvSpPr>
          <p:cNvPr id="501" name="Shape 501"/>
          <p:cNvSpPr/>
          <p:nvPr/>
        </p:nvSpPr>
        <p:spPr>
          <a:xfrm>
            <a:off x="4722812" y="5505538"/>
            <a:ext cx="2409826"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8</a:t>
            </a:r>
            <a:r>
              <a:t>murieron</a:t>
            </a:r>
            <a:r>
              <a:rPr b="1"/>
              <a:t>    </a:t>
            </a:r>
            <a:r>
              <a:rPr i="1"/>
              <a:t>died</a:t>
            </a:r>
          </a:p>
        </p:txBody>
      </p:sp>
      <p:pic>
        <p:nvPicPr>
          <p:cNvPr id="502" name="slide 45 pic1a.png" descr="slide 45 pic1a"/>
          <p:cNvPicPr/>
          <p:nvPr/>
        </p:nvPicPr>
        <p:blipFill>
          <a:blip r:embed="rId4">
            <a:extLst/>
          </a:blip>
          <a:stretch>
            <a:fillRect/>
          </a:stretch>
        </p:blipFill>
        <p:spPr>
          <a:xfrm>
            <a:off x="409575" y="1935162"/>
            <a:ext cx="3810000" cy="2997201"/>
          </a:xfrm>
          <a:prstGeom prst="rect">
            <a:avLst/>
          </a:prstGeom>
          <a:ln w="12700">
            <a:miter lim="400000"/>
          </a:ln>
        </p:spPr>
      </p:pic>
      <p:pic>
        <p:nvPicPr>
          <p:cNvPr id="503" name="slide 41 titletext.png" descr="slide 41 titletext"/>
          <p:cNvPicPr/>
          <p:nvPr/>
        </p:nvPicPr>
        <p:blipFill>
          <a:blip r:embed="rId5">
            <a:extLst/>
          </a:blip>
          <a:stretch>
            <a:fillRect/>
          </a:stretch>
        </p:blipFill>
        <p:spPr>
          <a:xfrm>
            <a:off x="3005137" y="603250"/>
            <a:ext cx="5414963" cy="42545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99"/>
                                        </p:tgtEl>
                                        <p:attrNameLst>
                                          <p:attrName>style.visibility</p:attrName>
                                        </p:attrNameLst>
                                      </p:cBhvr>
                                      <p:to>
                                        <p:strVal val="visible"/>
                                      </p:to>
                                    </p:set>
                                    <p:animEffect filter="fade" transition="in">
                                      <p:cBhvr>
                                        <p:cTn id="7" dur="500"/>
                                        <p:tgtEl>
                                          <p:spTgt spid="499"/>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501"/>
                                        </p:tgtEl>
                                        <p:attrNameLst>
                                          <p:attrName>style.visibility</p:attrName>
                                        </p:attrNameLst>
                                      </p:cBhvr>
                                      <p:to>
                                        <p:strVal val="visible"/>
                                      </p:to>
                                    </p:set>
                                    <p:animEffect filter="fade" transition="in">
                                      <p:cBhvr>
                                        <p:cTn id="11" dur="500"/>
                                        <p:tgtEl>
                                          <p:spTgt spid="501"/>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4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7" grpId="3"/>
      <p:bldP build="whole" bldLvl="1" animBg="1" rev="0" advAuto="0" spid="499" grpId="1"/>
      <p:bldP build="whole" bldLvl="1" animBg="1" rev="0" advAuto="0" spid="501" grpId="2"/>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5" name="Shape 50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46 of 56</a:t>
            </a:r>
          </a:p>
        </p:txBody>
      </p:sp>
      <p:pic>
        <p:nvPicPr>
          <p:cNvPr id="50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07"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6" grpId="1"/>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9" name="Shape 50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47 of 56</a:t>
            </a:r>
          </a:p>
        </p:txBody>
      </p:sp>
      <p:pic>
        <p:nvPicPr>
          <p:cNvPr id="51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11" name="unPocoMas.png" descr="unPocoMas"/>
          <p:cNvPicPr/>
          <p:nvPr/>
        </p:nvPicPr>
        <p:blipFill>
          <a:blip r:embed="rId3">
            <a:extLst/>
          </a:blip>
          <a:stretch>
            <a:fillRect/>
          </a:stretch>
        </p:blipFill>
        <p:spPr>
          <a:xfrm>
            <a:off x="0" y="3175"/>
            <a:ext cx="9142413" cy="1295400"/>
          </a:xfrm>
          <a:prstGeom prst="rect">
            <a:avLst/>
          </a:prstGeom>
          <a:ln w="12700">
            <a:miter lim="400000"/>
          </a:ln>
        </p:spPr>
      </p:pic>
      <p:pic>
        <p:nvPicPr>
          <p:cNvPr id="512" name="slide 47 titletext1a.png" descr="slide 47 titletext1a"/>
          <p:cNvPicPr/>
          <p:nvPr/>
        </p:nvPicPr>
        <p:blipFill>
          <a:blip r:embed="rId4">
            <a:extLst/>
          </a:blip>
          <a:stretch>
            <a:fillRect/>
          </a:stretch>
        </p:blipFill>
        <p:spPr>
          <a:xfrm>
            <a:off x="3635375" y="596900"/>
            <a:ext cx="4419600" cy="469900"/>
          </a:xfrm>
          <a:prstGeom prst="rect">
            <a:avLst/>
          </a:prstGeom>
          <a:ln w="12700">
            <a:miter lim="400000"/>
          </a:ln>
        </p:spPr>
      </p:pic>
      <p:sp>
        <p:nvSpPr>
          <p:cNvPr id="513" name="Shape 513"/>
          <p:cNvSpPr/>
          <p:nvPr/>
        </p:nvSpPr>
        <p:spPr>
          <a:xfrm>
            <a:off x="4965700" y="1838034"/>
            <a:ext cx="3775075" cy="3296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Colón es la segunda ciudad </a:t>
            </a:r>
            <a:endParaRPr sz="2000"/>
          </a:p>
          <a:p>
            <a:pPr lvl="0"/>
            <a:r>
              <a:rPr sz="2000"/>
              <a:t>más grande de Panamá. La primera es la capital, la Ciudad de Panamá. Colón está en el Atlántico y Panamá está en el Pacífico.</a:t>
            </a:r>
            <a:endParaRPr sz="2000"/>
          </a:p>
          <a:p>
            <a:pPr lvl="0"/>
            <a:r>
              <a:rPr sz="2000"/>
              <a:t>    Si uno quiere ir de la Ciudad </a:t>
            </a:r>
            <a:endParaRPr sz="2000"/>
          </a:p>
          <a:p>
            <a:pPr lvl="0"/>
            <a:r>
              <a:rPr sz="2000"/>
              <a:t>de Panamá a Colón, puede tomar el tren. El boleto o el pasaje es bastante barato y el viaje es interesante. </a:t>
            </a:r>
          </a:p>
        </p:txBody>
      </p:sp>
      <p:sp>
        <p:nvSpPr>
          <p:cNvPr id="514" name="Shape 514"/>
          <p:cNvSpPr/>
          <p:nvPr/>
        </p:nvSpPr>
        <p:spPr>
          <a:xfrm>
            <a:off x="498475" y="4735067"/>
            <a:ext cx="4149725" cy="5914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pPr>
            <a:r>
              <a:t>Vista desde la estación de </a:t>
            </a:r>
          </a:p>
          <a:p>
            <a:pPr lvl="0" algn="ctr">
              <a:lnSpc>
                <a:spcPct val="90000"/>
              </a:lnSpc>
            </a:pPr>
            <a:r>
              <a:t>ferrocarril en Colón, Panamá</a:t>
            </a:r>
          </a:p>
        </p:txBody>
      </p:sp>
      <p:pic>
        <p:nvPicPr>
          <p:cNvPr id="515" name="slide 47 pic1a.png" descr="slide 47 pic1a"/>
          <p:cNvPicPr/>
          <p:nvPr/>
        </p:nvPicPr>
        <p:blipFill>
          <a:blip r:embed="rId5">
            <a:extLst/>
          </a:blip>
          <a:stretch>
            <a:fillRect/>
          </a:stretch>
        </p:blipFill>
        <p:spPr>
          <a:xfrm>
            <a:off x="409575" y="2168525"/>
            <a:ext cx="4318000" cy="2540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13"/>
                                        </p:tgtEl>
                                        <p:attrNameLst>
                                          <p:attrName>style.visibility</p:attrName>
                                        </p:attrNameLst>
                                      </p:cBhvr>
                                      <p:to>
                                        <p:strVal val="visible"/>
                                      </p:to>
                                    </p:set>
                                    <p:animEffect filter="fade" transition="in">
                                      <p:cBhvr>
                                        <p:cTn id="7" dur="500"/>
                                        <p:tgtEl>
                                          <p:spTgt spid="51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5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0" grpId="2"/>
      <p:bldP build="whole" bldLvl="1" animBg="1" rev="0" advAuto="0" spid="513"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7" name="Shape 51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48 of 56</a:t>
            </a:r>
          </a:p>
        </p:txBody>
      </p:sp>
      <p:pic>
        <p:nvPicPr>
          <p:cNvPr id="51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19" name="unPocoMas.png" descr="unPocoMas"/>
          <p:cNvPicPr/>
          <p:nvPr/>
        </p:nvPicPr>
        <p:blipFill>
          <a:blip r:embed="rId3">
            <a:extLst/>
          </a:blip>
          <a:stretch>
            <a:fillRect/>
          </a:stretch>
        </p:blipFill>
        <p:spPr>
          <a:xfrm>
            <a:off x="0" y="3175"/>
            <a:ext cx="9142413" cy="1295400"/>
          </a:xfrm>
          <a:prstGeom prst="rect">
            <a:avLst/>
          </a:prstGeom>
          <a:ln w="12700">
            <a:miter lim="400000"/>
          </a:ln>
        </p:spPr>
      </p:pic>
      <p:sp>
        <p:nvSpPr>
          <p:cNvPr id="520" name="Shape 520"/>
          <p:cNvSpPr/>
          <p:nvPr/>
        </p:nvSpPr>
        <p:spPr>
          <a:xfrm>
            <a:off x="301624" y="991897"/>
            <a:ext cx="4659314" cy="53409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El tren corre a lo largo del famoso canal </a:t>
            </a:r>
            <a:endParaRPr sz="2000"/>
          </a:p>
          <a:p>
            <a:pPr lvl="0"/>
            <a:r>
              <a:rPr sz="2000"/>
              <a:t>de Panamá y durante el viaje los pasajeros pueden observar los muchos barcos que usan el canal para hacer la travesía desde </a:t>
            </a:r>
            <a:endParaRPr sz="2000"/>
          </a:p>
          <a:p>
            <a:pPr lvl="0"/>
            <a:r>
              <a:rPr sz="2000"/>
              <a:t>el Atlántico hasta el Pacífico o viceversa. </a:t>
            </a:r>
            <a:br>
              <a:rPr sz="2000"/>
            </a:br>
            <a:r>
              <a:rPr sz="2000"/>
              <a:t>Es una zona tropical de vegetación densa </a:t>
            </a:r>
            <a:br>
              <a:rPr sz="2000"/>
            </a:br>
            <a:r>
              <a:rPr sz="2000"/>
              <a:t>y paisaje espectacular. </a:t>
            </a:r>
            <a:endParaRPr sz="2000"/>
          </a:p>
          <a:p>
            <a:pPr lvl="0"/>
            <a:r>
              <a:rPr sz="2000"/>
              <a:t>     El tren pasa también por la pequeña </a:t>
            </a:r>
            <a:br>
              <a:rPr sz="2000"/>
            </a:br>
            <a:r>
              <a:rPr sz="2000"/>
              <a:t>isla de Barro Colorado. El Instituto Smithsonian mantiene la isla donde hacen investigaciones importantes sobre enfermedades tropicales.</a:t>
            </a:r>
            <a:endParaRPr sz="2000"/>
          </a:p>
          <a:p>
            <a:pPr lvl="0"/>
            <a:r>
              <a:rPr sz="2000"/>
              <a:t>     Es muy fácil hacer el viaje de ida y regreso el mismo día porque dura (toma) solamente una hora y media. </a:t>
            </a:r>
          </a:p>
        </p:txBody>
      </p:sp>
      <p:sp>
        <p:nvSpPr>
          <p:cNvPr id="521" name="Shape 521"/>
          <p:cNvSpPr/>
          <p:nvPr/>
        </p:nvSpPr>
        <p:spPr>
          <a:xfrm>
            <a:off x="5094287" y="4714430"/>
            <a:ext cx="3805238" cy="59144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pPr>
            <a:r>
              <a:t>Ferrocarril del canal de Panamá </a:t>
            </a:r>
          </a:p>
          <a:p>
            <a:pPr lvl="0" algn="ctr">
              <a:lnSpc>
                <a:spcPct val="90000"/>
              </a:lnSpc>
            </a:pPr>
            <a:r>
              <a:t>en la estación de Colón</a:t>
            </a:r>
          </a:p>
        </p:txBody>
      </p:sp>
      <p:pic>
        <p:nvPicPr>
          <p:cNvPr id="522" name="slide 48 pic1a.png" descr="slide 48 pic1a"/>
          <p:cNvPicPr/>
          <p:nvPr/>
        </p:nvPicPr>
        <p:blipFill>
          <a:blip r:embed="rId4">
            <a:extLst/>
          </a:blip>
          <a:stretch>
            <a:fillRect/>
          </a:stretch>
        </p:blipFill>
        <p:spPr>
          <a:xfrm>
            <a:off x="5094287" y="2479675"/>
            <a:ext cx="3810001" cy="2235200"/>
          </a:xfrm>
          <a:prstGeom prst="rect">
            <a:avLst/>
          </a:prstGeom>
          <a:ln w="12700">
            <a:miter lim="400000"/>
          </a:ln>
        </p:spPr>
      </p:pic>
      <p:pic>
        <p:nvPicPr>
          <p:cNvPr id="523" name="slide 47 titletext1a.png" descr="slide 47 titletext1a"/>
          <p:cNvPicPr/>
          <p:nvPr/>
        </p:nvPicPr>
        <p:blipFill>
          <a:blip r:embed="rId5">
            <a:extLst/>
          </a:blip>
          <a:stretch>
            <a:fillRect/>
          </a:stretch>
        </p:blipFill>
        <p:spPr>
          <a:xfrm>
            <a:off x="3635375" y="596900"/>
            <a:ext cx="4419600" cy="4699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20"/>
                                        </p:tgtEl>
                                        <p:attrNameLst>
                                          <p:attrName>style.visibility</p:attrName>
                                        </p:attrNameLst>
                                      </p:cBhvr>
                                      <p:to>
                                        <p:strVal val="visible"/>
                                      </p:to>
                                    </p:set>
                                    <p:animEffect filter="fade" transition="in">
                                      <p:cBhvr>
                                        <p:cTn id="7" dur="500"/>
                                        <p:tgtEl>
                                          <p:spTgt spid="52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5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8" grpId="2"/>
      <p:bldP build="whole" bldLvl="1" animBg="1" rev="0" advAuto="0" spid="520" grpId="1"/>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5" name="Shape 52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49 of 56</a:t>
            </a:r>
          </a:p>
        </p:txBody>
      </p:sp>
      <p:pic>
        <p:nvPicPr>
          <p:cNvPr id="52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27" name="unPocoMas.png" descr="unPocoMas"/>
          <p:cNvPicPr/>
          <p:nvPr/>
        </p:nvPicPr>
        <p:blipFill>
          <a:blip r:embed="rId3">
            <a:extLst/>
          </a:blip>
          <a:stretch>
            <a:fillRect/>
          </a:stretch>
        </p:blipFill>
        <p:spPr>
          <a:xfrm>
            <a:off x="0" y="3175"/>
            <a:ext cx="9142413" cy="12954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53" name="Shape 5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 of 56</a:t>
            </a:r>
          </a:p>
        </p:txBody>
      </p:sp>
      <p:pic>
        <p:nvPicPr>
          <p:cNvPr id="5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55" name="slide 02 titletext1a.png" descr="slide 02 titletext1a"/>
          <p:cNvPicPr/>
          <p:nvPr/>
        </p:nvPicPr>
        <p:blipFill>
          <a:blip r:embed="rId4">
            <a:extLst/>
          </a:blip>
          <a:stretch>
            <a:fillRect/>
          </a:stretch>
        </p:blipFill>
        <p:spPr>
          <a:xfrm>
            <a:off x="338137" y="1066800"/>
            <a:ext cx="5613401" cy="419100"/>
          </a:xfrm>
          <a:prstGeom prst="rect">
            <a:avLst/>
          </a:prstGeom>
          <a:ln w="12700">
            <a:miter lim="400000"/>
          </a:ln>
        </p:spPr>
      </p:pic>
      <p:pic>
        <p:nvPicPr>
          <p:cNvPr id="56" name="slide 05 pic1b.png" descr="slide 05 pic1b"/>
          <p:cNvPicPr/>
          <p:nvPr/>
        </p:nvPicPr>
        <p:blipFill>
          <a:blip r:embed="rId5">
            <a:extLst/>
          </a:blip>
          <a:stretch>
            <a:fillRect/>
          </a:stretch>
        </p:blipFill>
        <p:spPr>
          <a:xfrm>
            <a:off x="642937" y="2581275"/>
            <a:ext cx="7872413" cy="2298700"/>
          </a:xfrm>
          <a:prstGeom prst="rect">
            <a:avLst/>
          </a:prstGeom>
          <a:ln w="12700">
            <a:miter lim="400000"/>
          </a:ln>
        </p:spPr>
      </p:pic>
      <p:pic>
        <p:nvPicPr>
          <p:cNvPr id="57" name="slide 05 text1b.png" descr="slide 05 text1b"/>
          <p:cNvPicPr/>
          <p:nvPr/>
        </p:nvPicPr>
        <p:blipFill>
          <a:blip r:embed="rId6">
            <a:extLst/>
          </a:blip>
          <a:stretch>
            <a:fillRect/>
          </a:stretch>
        </p:blipFill>
        <p:spPr>
          <a:xfrm>
            <a:off x="3811587" y="2665412"/>
            <a:ext cx="1752601" cy="1016001"/>
          </a:xfrm>
          <a:prstGeom prst="rect">
            <a:avLst/>
          </a:prstGeom>
          <a:ln w="12700">
            <a:miter lim="400000"/>
          </a:ln>
        </p:spPr>
      </p:pic>
      <p:pic>
        <p:nvPicPr>
          <p:cNvPr id="58" name="slide 05 text3b.png" descr="slide 05 text3b"/>
          <p:cNvPicPr/>
          <p:nvPr/>
        </p:nvPicPr>
        <p:blipFill>
          <a:blip r:embed="rId7">
            <a:extLst/>
          </a:blip>
          <a:stretch>
            <a:fillRect/>
          </a:stretch>
        </p:blipFill>
        <p:spPr>
          <a:xfrm>
            <a:off x="679450" y="3241675"/>
            <a:ext cx="1778000" cy="825500"/>
          </a:xfrm>
          <a:prstGeom prst="rect">
            <a:avLst/>
          </a:prstGeom>
          <a:ln w="12700">
            <a:miter lim="400000"/>
          </a:ln>
        </p:spPr>
      </p:pic>
      <p:pic>
        <p:nvPicPr>
          <p:cNvPr id="59" name="slide 05 text2b.png" descr="slide 05 text2b"/>
          <p:cNvPicPr/>
          <p:nvPr/>
        </p:nvPicPr>
        <p:blipFill>
          <a:blip r:embed="rId8">
            <a:extLst/>
          </a:blip>
          <a:stretch>
            <a:fillRect/>
          </a:stretch>
        </p:blipFill>
        <p:spPr>
          <a:xfrm>
            <a:off x="6038850" y="2581275"/>
            <a:ext cx="2057400" cy="1079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8"/>
                                        </p:tgtEl>
                                        <p:attrNameLst>
                                          <p:attrName>style.visibility</p:attrName>
                                        </p:attrNameLst>
                                      </p:cBhvr>
                                      <p:to>
                                        <p:strVal val="visible"/>
                                      </p:to>
                                    </p:set>
                                    <p:animEffect filter="fade" transition="i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57"/>
                                        </p:tgtEl>
                                        <p:attrNameLst>
                                          <p:attrName>style.visibility</p:attrName>
                                        </p:attrNameLst>
                                      </p:cBhvr>
                                      <p:to>
                                        <p:strVal val="visible"/>
                                      </p:to>
                                    </p:set>
                                    <p:animEffect filter="fade" transition="in">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59"/>
                                        </p:tgtEl>
                                        <p:attrNameLst>
                                          <p:attrName>style.visibility</p:attrName>
                                        </p:attrNameLst>
                                      </p:cBhvr>
                                      <p:to>
                                        <p:strVal val="visible"/>
                                      </p:to>
                                    </p:set>
                                    <p:animEffect filter="fade" transition="in">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4" fill="hold">
                                  <p:stCondLst>
                                    <p:cond delay="0"/>
                                  </p:stCondLst>
                                  <p:iterate type="el" backwards="0">
                                    <p:tmAbs val="0"/>
                                  </p:iterate>
                                  <p:childTnLst>
                                    <p:set>
                                      <p:cBhvr>
                                        <p:cTn id="21" fill="hold"/>
                                        <p:tgtEl>
                                          <p:spTgt spid="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 grpId="1"/>
      <p:bldP build="whole" bldLvl="1" animBg="1" rev="0" advAuto="0" spid="57" grpId="2"/>
      <p:bldP build="whole" bldLvl="1" animBg="1" rev="0" advAuto="0" spid="54" grpId="4"/>
      <p:bldP build="whole" bldLvl="1" animBg="1" rev="0" advAuto="0" spid="59" grpId="3"/>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9" name="Shape 52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50 of 56</a:t>
            </a:r>
          </a:p>
        </p:txBody>
      </p:sp>
      <p:pic>
        <p:nvPicPr>
          <p:cNvPr id="53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31"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532" name="vocabulario.png" descr="vocabulario"/>
          <p:cNvPicPr/>
          <p:nvPr/>
        </p:nvPicPr>
        <p:blipFill>
          <a:blip r:embed="rId4">
            <a:extLst/>
          </a:blip>
          <a:stretch>
            <a:fillRect/>
          </a:stretch>
        </p:blipFill>
        <p:spPr>
          <a:xfrm>
            <a:off x="1736725" y="638175"/>
            <a:ext cx="2273300" cy="368300"/>
          </a:xfrm>
          <a:prstGeom prst="rect">
            <a:avLst/>
          </a:prstGeom>
          <a:ln w="12700">
            <a:miter lim="400000"/>
          </a:ln>
        </p:spPr>
      </p:pic>
      <p:sp>
        <p:nvSpPr>
          <p:cNvPr id="533" name="Shape 533"/>
          <p:cNvSpPr/>
          <p:nvPr/>
        </p:nvSpPr>
        <p:spPr>
          <a:xfrm>
            <a:off x="1255712" y="2372904"/>
            <a:ext cx="4279901" cy="255351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 estación de ferrocarril (tren)</a:t>
            </a:r>
            <a:endParaRPr sz="2000">
              <a:solidFill>
                <a:srgbClr val="FF3300"/>
              </a:solidFill>
            </a:endParaRPr>
          </a:p>
          <a:p>
            <a:pPr lvl="0">
              <a:lnSpc>
                <a:spcPct val="125000"/>
              </a:lnSpc>
            </a:pPr>
            <a:r>
              <a:rPr sz="2000">
                <a:solidFill>
                  <a:srgbClr val="FF3300"/>
                </a:solidFill>
              </a:rPr>
              <a:t>el hall                                        </a:t>
            </a:r>
            <a:endParaRPr sz="2000">
              <a:solidFill>
                <a:srgbClr val="FF3300"/>
              </a:solidFill>
            </a:endParaRPr>
          </a:p>
          <a:p>
            <a:pPr lvl="0">
              <a:lnSpc>
                <a:spcPct val="125000"/>
              </a:lnSpc>
            </a:pPr>
            <a:r>
              <a:rPr sz="2000">
                <a:solidFill>
                  <a:srgbClr val="FF3300"/>
                </a:solidFill>
              </a:rPr>
              <a:t>la sala de espera                        </a:t>
            </a:r>
            <a:endParaRPr sz="2000">
              <a:solidFill>
                <a:srgbClr val="FF3300"/>
              </a:solidFill>
            </a:endParaRPr>
          </a:p>
          <a:p>
            <a:pPr lvl="0">
              <a:lnSpc>
                <a:spcPct val="125000"/>
              </a:lnSpc>
            </a:pPr>
            <a:r>
              <a:rPr sz="2000">
                <a:solidFill>
                  <a:srgbClr val="FF3300"/>
                </a:solidFill>
              </a:rPr>
              <a:t>el horario                                 </a:t>
            </a:r>
            <a:endParaRPr sz="2000">
              <a:solidFill>
                <a:srgbClr val="FF3300"/>
              </a:solidFill>
            </a:endParaRPr>
          </a:p>
          <a:p>
            <a:pPr lvl="0">
              <a:lnSpc>
                <a:spcPct val="125000"/>
              </a:lnSpc>
            </a:pPr>
            <a:r>
              <a:rPr sz="2000">
                <a:solidFill>
                  <a:srgbClr val="FF3300"/>
                </a:solidFill>
              </a:rPr>
              <a:t>la llegada                                    </a:t>
            </a:r>
            <a:endParaRPr sz="2000">
              <a:solidFill>
                <a:srgbClr val="FF3300"/>
              </a:solidFill>
            </a:endParaRPr>
          </a:p>
          <a:p>
            <a:pPr lvl="0">
              <a:lnSpc>
                <a:spcPct val="125000"/>
              </a:lnSpc>
            </a:pPr>
            <a:r>
              <a:rPr sz="2000">
                <a:solidFill>
                  <a:srgbClr val="FF3300"/>
                </a:solidFill>
              </a:rPr>
              <a:t>la salida</a:t>
            </a:r>
            <a:endParaRPr sz="2000">
              <a:solidFill>
                <a:srgbClr val="FF3300"/>
              </a:solidFill>
            </a:endParaRPr>
          </a:p>
          <a:p>
            <a:pPr lvl="0">
              <a:lnSpc>
                <a:spcPct val="125000"/>
              </a:lnSpc>
            </a:pPr>
            <a:r>
              <a:rPr sz="2000">
                <a:solidFill>
                  <a:srgbClr val="FF3300"/>
                </a:solidFill>
              </a:rPr>
              <a:t>la ventanilla, la boletería </a:t>
            </a:r>
          </a:p>
        </p:txBody>
      </p:sp>
      <p:sp>
        <p:nvSpPr>
          <p:cNvPr id="534" name="Shape 534"/>
          <p:cNvSpPr/>
          <p:nvPr/>
        </p:nvSpPr>
        <p:spPr>
          <a:xfrm>
            <a:off x="5053012" y="2319047"/>
            <a:ext cx="30099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railroad (train) station</a:t>
            </a:r>
          </a:p>
        </p:txBody>
      </p:sp>
      <p:sp>
        <p:nvSpPr>
          <p:cNvPr id="535" name="Shape 535"/>
          <p:cNvSpPr/>
          <p:nvPr/>
        </p:nvSpPr>
        <p:spPr>
          <a:xfrm>
            <a:off x="5041900" y="2720684"/>
            <a:ext cx="3232150"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concourse (train station)</a:t>
            </a:r>
          </a:p>
        </p:txBody>
      </p:sp>
      <p:sp>
        <p:nvSpPr>
          <p:cNvPr id="536" name="Shape 536"/>
          <p:cNvSpPr/>
          <p:nvPr/>
        </p:nvSpPr>
        <p:spPr>
          <a:xfrm>
            <a:off x="5059362" y="3098509"/>
            <a:ext cx="36353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waiting room </a:t>
            </a:r>
          </a:p>
        </p:txBody>
      </p:sp>
      <p:sp>
        <p:nvSpPr>
          <p:cNvPr id="537" name="Shape 537"/>
          <p:cNvSpPr/>
          <p:nvPr/>
        </p:nvSpPr>
        <p:spPr>
          <a:xfrm>
            <a:off x="5041900" y="3476334"/>
            <a:ext cx="32734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(train) schedule, timetable</a:t>
            </a:r>
          </a:p>
        </p:txBody>
      </p:sp>
      <p:sp>
        <p:nvSpPr>
          <p:cNvPr id="538" name="Shape 538"/>
          <p:cNvSpPr/>
          <p:nvPr/>
        </p:nvSpPr>
        <p:spPr>
          <a:xfrm>
            <a:off x="5075237" y="3843047"/>
            <a:ext cx="31257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arrival</a:t>
            </a:r>
          </a:p>
        </p:txBody>
      </p:sp>
      <p:sp>
        <p:nvSpPr>
          <p:cNvPr id="539" name="Shape 539"/>
          <p:cNvSpPr/>
          <p:nvPr/>
        </p:nvSpPr>
        <p:spPr>
          <a:xfrm>
            <a:off x="5041900" y="421928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departure</a:t>
            </a:r>
          </a:p>
        </p:txBody>
      </p:sp>
      <p:sp>
        <p:nvSpPr>
          <p:cNvPr id="540" name="Shape 540"/>
          <p:cNvSpPr/>
          <p:nvPr/>
        </p:nvSpPr>
        <p:spPr>
          <a:xfrm>
            <a:off x="5053012" y="4601872"/>
            <a:ext cx="272256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ticket window</a:t>
            </a:r>
          </a:p>
        </p:txBody>
      </p:sp>
      <p:pic>
        <p:nvPicPr>
          <p:cNvPr id="541" name="slide 50-52 titletext1a.png" descr="slide 50-52 titletext1a"/>
          <p:cNvPicPr/>
          <p:nvPr/>
        </p:nvPicPr>
        <p:blipFill>
          <a:blip r:embed="rId5">
            <a:extLst/>
          </a:blip>
          <a:stretch>
            <a:fillRect/>
          </a:stretch>
        </p:blipFill>
        <p:spPr>
          <a:xfrm>
            <a:off x="323850" y="1506537"/>
            <a:ext cx="3860800" cy="381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34"/>
                                        </p:tgtEl>
                                        <p:attrNameLst>
                                          <p:attrName>style.visibility</p:attrName>
                                        </p:attrNameLst>
                                      </p:cBhvr>
                                      <p:to>
                                        <p:strVal val="visible"/>
                                      </p:to>
                                    </p:set>
                                    <p:anim calcmode="lin" valueType="num">
                                      <p:cBhvr>
                                        <p:cTn id="7" dur="500" fill="hold"/>
                                        <p:tgtEl>
                                          <p:spTgt spid="534"/>
                                        </p:tgtEl>
                                        <p:attrNameLst>
                                          <p:attrName>ppt_x</p:attrName>
                                        </p:attrNameLst>
                                      </p:cBhvr>
                                      <p:tavLst>
                                        <p:tav tm="0">
                                          <p:val>
                                            <p:strVal val="1+#ppt_w/2"/>
                                          </p:val>
                                        </p:tav>
                                        <p:tav tm="100000">
                                          <p:val>
                                            <p:strVal val="#ppt_x"/>
                                          </p:val>
                                        </p:tav>
                                      </p:tavLst>
                                    </p:anim>
                                    <p:anim calcmode="lin" valueType="num">
                                      <p:cBhvr>
                                        <p:cTn id="8" dur="500" fill="hold"/>
                                        <p:tgtEl>
                                          <p:spTgt spid="5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35"/>
                                        </p:tgtEl>
                                        <p:attrNameLst>
                                          <p:attrName>style.visibility</p:attrName>
                                        </p:attrNameLst>
                                      </p:cBhvr>
                                      <p:to>
                                        <p:strVal val="visible"/>
                                      </p:to>
                                    </p:set>
                                    <p:anim calcmode="lin" valueType="num">
                                      <p:cBhvr>
                                        <p:cTn id="13" dur="500" fill="hold"/>
                                        <p:tgtEl>
                                          <p:spTgt spid="535"/>
                                        </p:tgtEl>
                                        <p:attrNameLst>
                                          <p:attrName>ppt_x</p:attrName>
                                        </p:attrNameLst>
                                      </p:cBhvr>
                                      <p:tavLst>
                                        <p:tav tm="0">
                                          <p:val>
                                            <p:strVal val="1+#ppt_w/2"/>
                                          </p:val>
                                        </p:tav>
                                        <p:tav tm="100000">
                                          <p:val>
                                            <p:strVal val="#ppt_x"/>
                                          </p:val>
                                        </p:tav>
                                      </p:tavLst>
                                    </p:anim>
                                    <p:anim calcmode="lin" valueType="num">
                                      <p:cBhvr>
                                        <p:cTn id="14" dur="500" fill="hold"/>
                                        <p:tgtEl>
                                          <p:spTgt spid="5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36"/>
                                        </p:tgtEl>
                                        <p:attrNameLst>
                                          <p:attrName>style.visibility</p:attrName>
                                        </p:attrNameLst>
                                      </p:cBhvr>
                                      <p:to>
                                        <p:strVal val="visible"/>
                                      </p:to>
                                    </p:set>
                                    <p:anim calcmode="lin" valueType="num">
                                      <p:cBhvr>
                                        <p:cTn id="19" dur="500" fill="hold"/>
                                        <p:tgtEl>
                                          <p:spTgt spid="536"/>
                                        </p:tgtEl>
                                        <p:attrNameLst>
                                          <p:attrName>ppt_x</p:attrName>
                                        </p:attrNameLst>
                                      </p:cBhvr>
                                      <p:tavLst>
                                        <p:tav tm="0">
                                          <p:val>
                                            <p:strVal val="1+#ppt_w/2"/>
                                          </p:val>
                                        </p:tav>
                                        <p:tav tm="100000">
                                          <p:val>
                                            <p:strVal val="#ppt_x"/>
                                          </p:val>
                                        </p:tav>
                                      </p:tavLst>
                                    </p:anim>
                                    <p:anim calcmode="lin" valueType="num">
                                      <p:cBhvr>
                                        <p:cTn id="20" dur="500" fill="hold"/>
                                        <p:tgtEl>
                                          <p:spTgt spid="5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37"/>
                                        </p:tgtEl>
                                        <p:attrNameLst>
                                          <p:attrName>style.visibility</p:attrName>
                                        </p:attrNameLst>
                                      </p:cBhvr>
                                      <p:to>
                                        <p:strVal val="visible"/>
                                      </p:to>
                                    </p:set>
                                    <p:anim calcmode="lin" valueType="num">
                                      <p:cBhvr>
                                        <p:cTn id="25" dur="500" fill="hold"/>
                                        <p:tgtEl>
                                          <p:spTgt spid="537"/>
                                        </p:tgtEl>
                                        <p:attrNameLst>
                                          <p:attrName>ppt_x</p:attrName>
                                        </p:attrNameLst>
                                      </p:cBhvr>
                                      <p:tavLst>
                                        <p:tav tm="0">
                                          <p:val>
                                            <p:strVal val="1+#ppt_w/2"/>
                                          </p:val>
                                        </p:tav>
                                        <p:tav tm="100000">
                                          <p:val>
                                            <p:strVal val="#ppt_x"/>
                                          </p:val>
                                        </p:tav>
                                      </p:tavLst>
                                    </p:anim>
                                    <p:anim calcmode="lin" valueType="num">
                                      <p:cBhvr>
                                        <p:cTn id="26" dur="500" fill="hold"/>
                                        <p:tgtEl>
                                          <p:spTgt spid="5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38"/>
                                        </p:tgtEl>
                                        <p:attrNameLst>
                                          <p:attrName>style.visibility</p:attrName>
                                        </p:attrNameLst>
                                      </p:cBhvr>
                                      <p:to>
                                        <p:strVal val="visible"/>
                                      </p:to>
                                    </p:set>
                                    <p:anim calcmode="lin" valueType="num">
                                      <p:cBhvr>
                                        <p:cTn id="31" dur="500" fill="hold"/>
                                        <p:tgtEl>
                                          <p:spTgt spid="538"/>
                                        </p:tgtEl>
                                        <p:attrNameLst>
                                          <p:attrName>ppt_x</p:attrName>
                                        </p:attrNameLst>
                                      </p:cBhvr>
                                      <p:tavLst>
                                        <p:tav tm="0">
                                          <p:val>
                                            <p:strVal val="1+#ppt_w/2"/>
                                          </p:val>
                                        </p:tav>
                                        <p:tav tm="100000">
                                          <p:val>
                                            <p:strVal val="#ppt_x"/>
                                          </p:val>
                                        </p:tav>
                                      </p:tavLst>
                                    </p:anim>
                                    <p:anim calcmode="lin" valueType="num">
                                      <p:cBhvr>
                                        <p:cTn id="32" dur="500" fill="hold"/>
                                        <p:tgtEl>
                                          <p:spTgt spid="53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39"/>
                                        </p:tgtEl>
                                        <p:attrNameLst>
                                          <p:attrName>style.visibility</p:attrName>
                                        </p:attrNameLst>
                                      </p:cBhvr>
                                      <p:to>
                                        <p:strVal val="visible"/>
                                      </p:to>
                                    </p:set>
                                    <p:anim calcmode="lin" valueType="num">
                                      <p:cBhvr>
                                        <p:cTn id="37" dur="500" fill="hold"/>
                                        <p:tgtEl>
                                          <p:spTgt spid="539"/>
                                        </p:tgtEl>
                                        <p:attrNameLst>
                                          <p:attrName>ppt_x</p:attrName>
                                        </p:attrNameLst>
                                      </p:cBhvr>
                                      <p:tavLst>
                                        <p:tav tm="0">
                                          <p:val>
                                            <p:strVal val="1+#ppt_w/2"/>
                                          </p:val>
                                        </p:tav>
                                        <p:tav tm="100000">
                                          <p:val>
                                            <p:strVal val="#ppt_x"/>
                                          </p:val>
                                        </p:tav>
                                      </p:tavLst>
                                    </p:anim>
                                    <p:anim calcmode="lin" valueType="num">
                                      <p:cBhvr>
                                        <p:cTn id="38" dur="500" fill="hold"/>
                                        <p:tgtEl>
                                          <p:spTgt spid="53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40"/>
                                        </p:tgtEl>
                                        <p:attrNameLst>
                                          <p:attrName>style.visibility</p:attrName>
                                        </p:attrNameLst>
                                      </p:cBhvr>
                                      <p:to>
                                        <p:strVal val="visible"/>
                                      </p:to>
                                    </p:set>
                                    <p:anim calcmode="lin" valueType="num">
                                      <p:cBhvr>
                                        <p:cTn id="43" dur="500" fill="hold"/>
                                        <p:tgtEl>
                                          <p:spTgt spid="540"/>
                                        </p:tgtEl>
                                        <p:attrNameLst>
                                          <p:attrName>ppt_x</p:attrName>
                                        </p:attrNameLst>
                                      </p:cBhvr>
                                      <p:tavLst>
                                        <p:tav tm="0">
                                          <p:val>
                                            <p:strVal val="1+#ppt_w/2"/>
                                          </p:val>
                                        </p:tav>
                                        <p:tav tm="100000">
                                          <p:val>
                                            <p:strVal val="#ppt_x"/>
                                          </p:val>
                                        </p:tav>
                                      </p:tavLst>
                                    </p:anim>
                                    <p:anim calcmode="lin" valueType="num">
                                      <p:cBhvr>
                                        <p:cTn id="44" dur="500" fill="hold"/>
                                        <p:tgtEl>
                                          <p:spTgt spid="54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8" fill="hold">
                                  <p:stCondLst>
                                    <p:cond delay="0"/>
                                  </p:stCondLst>
                                  <p:iterate type="el" backwards="0">
                                    <p:tmAbs val="0"/>
                                  </p:iterate>
                                  <p:childTnLst>
                                    <p:set>
                                      <p:cBhvr>
                                        <p:cTn id="48" fill="hold"/>
                                        <p:tgtEl>
                                          <p:spTgt spid="5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8" grpId="5"/>
      <p:bldP build="whole" bldLvl="1" animBg="1" rev="0" advAuto="0" spid="534" grpId="1"/>
      <p:bldP build="whole" bldLvl="1" animBg="1" rev="0" advAuto="0" spid="537" grpId="4"/>
      <p:bldP build="whole" bldLvl="1" animBg="1" rev="0" advAuto="0" spid="530" grpId="8"/>
      <p:bldP build="whole" bldLvl="1" animBg="1" rev="0" advAuto="0" spid="539" grpId="6"/>
      <p:bldP build="whole" bldLvl="1" animBg="1" rev="0" advAuto="0" spid="536" grpId="3"/>
      <p:bldP build="whole" bldLvl="1" animBg="1" rev="0" advAuto="0" spid="535" grpId="2"/>
      <p:bldP build="whole" bldLvl="1" animBg="1" rev="0" advAuto="0" spid="540" grpId="7"/>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3" name="Shape 54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51 of 56</a:t>
            </a:r>
          </a:p>
        </p:txBody>
      </p:sp>
      <p:pic>
        <p:nvPicPr>
          <p:cNvPr id="544"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4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546" name="Shape 546"/>
          <p:cNvSpPr/>
          <p:nvPr/>
        </p:nvSpPr>
        <p:spPr>
          <a:xfrm>
            <a:off x="1116012" y="2357029"/>
            <a:ext cx="4364038" cy="255351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el billete, el boleto </a:t>
            </a:r>
            <a:endParaRPr sz="2000">
              <a:solidFill>
                <a:srgbClr val="FF3300"/>
              </a:solidFill>
            </a:endParaRPr>
          </a:p>
          <a:p>
            <a:pPr lvl="0">
              <a:lnSpc>
                <a:spcPct val="125000"/>
              </a:lnSpc>
            </a:pPr>
            <a:r>
              <a:rPr sz="2000">
                <a:solidFill>
                  <a:srgbClr val="FF3300"/>
                </a:solidFill>
              </a:rPr>
              <a:t>   sencillo</a:t>
            </a:r>
            <a:endParaRPr sz="2000">
              <a:solidFill>
                <a:srgbClr val="FF3300"/>
              </a:solidFill>
            </a:endParaRPr>
          </a:p>
          <a:p>
            <a:pPr lvl="0">
              <a:lnSpc>
                <a:spcPct val="125000"/>
              </a:lnSpc>
            </a:pPr>
            <a:r>
              <a:rPr sz="2000">
                <a:solidFill>
                  <a:srgbClr val="FF3300"/>
                </a:solidFill>
              </a:rPr>
              <a:t>   de ida y vuelta, de ida y regreso</a:t>
            </a:r>
            <a:endParaRPr sz="2000">
              <a:solidFill>
                <a:srgbClr val="FF3300"/>
              </a:solidFill>
            </a:endParaRPr>
          </a:p>
          <a:p>
            <a:pPr lvl="0">
              <a:lnSpc>
                <a:spcPct val="125000"/>
              </a:lnSpc>
            </a:pPr>
            <a:r>
              <a:rPr sz="2000">
                <a:solidFill>
                  <a:srgbClr val="FF3300"/>
                </a:solidFill>
              </a:rPr>
              <a:t>en primera (segunda) clase</a:t>
            </a:r>
            <a:endParaRPr sz="2000">
              <a:solidFill>
                <a:srgbClr val="FF3300"/>
              </a:solidFill>
            </a:endParaRPr>
          </a:p>
          <a:p>
            <a:pPr lvl="0">
              <a:lnSpc>
                <a:spcPct val="125000"/>
              </a:lnSpc>
            </a:pPr>
            <a:r>
              <a:rPr sz="2000">
                <a:solidFill>
                  <a:srgbClr val="FF3300"/>
                </a:solidFill>
              </a:rPr>
              <a:t>la tarifa escolar (estudiantil) reducida</a:t>
            </a:r>
            <a:endParaRPr sz="2000">
              <a:solidFill>
                <a:srgbClr val="FF3300"/>
              </a:solidFill>
            </a:endParaRPr>
          </a:p>
          <a:p>
            <a:pPr lvl="0">
              <a:lnSpc>
                <a:spcPct val="125000"/>
              </a:lnSpc>
            </a:pPr>
            <a:r>
              <a:rPr sz="2000">
                <a:solidFill>
                  <a:srgbClr val="FF3300"/>
                </a:solidFill>
              </a:rPr>
              <a:t>la tarjeta de crédito                               </a:t>
            </a:r>
            <a:endParaRPr sz="2000">
              <a:solidFill>
                <a:srgbClr val="FF3300"/>
              </a:solidFill>
            </a:endParaRPr>
          </a:p>
          <a:p>
            <a:pPr lvl="0">
              <a:lnSpc>
                <a:spcPct val="125000"/>
              </a:lnSpc>
            </a:pPr>
            <a:r>
              <a:rPr sz="2000">
                <a:solidFill>
                  <a:srgbClr val="FF3300"/>
                </a:solidFill>
              </a:rPr>
              <a:t>el distribuidor automático </a:t>
            </a:r>
          </a:p>
        </p:txBody>
      </p:sp>
      <p:sp>
        <p:nvSpPr>
          <p:cNvPr id="547" name="Shape 547"/>
          <p:cNvSpPr/>
          <p:nvPr/>
        </p:nvSpPr>
        <p:spPr>
          <a:xfrm>
            <a:off x="5551487" y="308898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round-trip ticket</a:t>
            </a:r>
          </a:p>
        </p:txBody>
      </p:sp>
      <p:sp>
        <p:nvSpPr>
          <p:cNvPr id="548" name="Shape 548"/>
          <p:cNvSpPr/>
          <p:nvPr/>
        </p:nvSpPr>
        <p:spPr>
          <a:xfrm>
            <a:off x="5151437" y="3442997"/>
            <a:ext cx="36353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first (second) class</a:t>
            </a:r>
          </a:p>
        </p:txBody>
      </p:sp>
      <p:sp>
        <p:nvSpPr>
          <p:cNvPr id="549" name="Shape 549"/>
          <p:cNvSpPr/>
          <p:nvPr/>
        </p:nvSpPr>
        <p:spPr>
          <a:xfrm>
            <a:off x="5165725" y="3849397"/>
            <a:ext cx="27019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reduced student fare</a:t>
            </a:r>
          </a:p>
        </p:txBody>
      </p:sp>
      <p:sp>
        <p:nvSpPr>
          <p:cNvPr id="550" name="Shape 550"/>
          <p:cNvSpPr/>
          <p:nvPr/>
        </p:nvSpPr>
        <p:spPr>
          <a:xfrm>
            <a:off x="5165725" y="4216109"/>
            <a:ext cx="31257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credit card</a:t>
            </a:r>
          </a:p>
        </p:txBody>
      </p:sp>
      <p:sp>
        <p:nvSpPr>
          <p:cNvPr id="551" name="Shape 551"/>
          <p:cNvSpPr/>
          <p:nvPr/>
        </p:nvSpPr>
        <p:spPr>
          <a:xfrm>
            <a:off x="5165725" y="459234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ticket dispenser</a:t>
            </a:r>
          </a:p>
        </p:txBody>
      </p:sp>
      <p:pic>
        <p:nvPicPr>
          <p:cNvPr id="552" name="slide 50-52 titletext1a.png" descr="slide 50-52 titletext1a"/>
          <p:cNvPicPr/>
          <p:nvPr/>
        </p:nvPicPr>
        <p:blipFill>
          <a:blip r:embed="rId4">
            <a:extLst/>
          </a:blip>
          <a:stretch>
            <a:fillRect/>
          </a:stretch>
        </p:blipFill>
        <p:spPr>
          <a:xfrm>
            <a:off x="323850" y="1506537"/>
            <a:ext cx="3860800" cy="381001"/>
          </a:xfrm>
          <a:prstGeom prst="rect">
            <a:avLst/>
          </a:prstGeom>
          <a:ln w="12700">
            <a:miter lim="400000"/>
          </a:ln>
        </p:spPr>
      </p:pic>
      <p:pic>
        <p:nvPicPr>
          <p:cNvPr id="553" name="vocabulario.png" descr="vocabulario"/>
          <p:cNvPicPr/>
          <p:nvPr/>
        </p:nvPicPr>
        <p:blipFill>
          <a:blip r:embed="rId5">
            <a:extLst/>
          </a:blip>
          <a:stretch>
            <a:fillRect/>
          </a:stretch>
        </p:blipFill>
        <p:spPr>
          <a:xfrm>
            <a:off x="1736725" y="638175"/>
            <a:ext cx="2273300" cy="368300"/>
          </a:xfrm>
          <a:prstGeom prst="rect">
            <a:avLst/>
          </a:prstGeom>
          <a:ln w="12700">
            <a:miter lim="400000"/>
          </a:ln>
        </p:spPr>
      </p:pic>
      <p:sp>
        <p:nvSpPr>
          <p:cNvPr id="554" name="Shape 554"/>
          <p:cNvSpPr/>
          <p:nvPr/>
        </p:nvSpPr>
        <p:spPr>
          <a:xfrm>
            <a:off x="5541962" y="2698750"/>
            <a:ext cx="2395539"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lvl1pPr>
          </a:lstStyle>
          <a:p>
            <a:pPr lvl="0">
              <a:defRPr sz="1800"/>
            </a:pPr>
            <a:r>
              <a:rPr sz="2000"/>
              <a:t>one-way ticket</a:t>
            </a:r>
          </a:p>
        </p:txBody>
      </p:sp>
      <p:sp>
        <p:nvSpPr>
          <p:cNvPr id="555" name="Shape 555"/>
          <p:cNvSpPr/>
          <p:nvPr/>
        </p:nvSpPr>
        <p:spPr>
          <a:xfrm>
            <a:off x="5141912" y="2306637"/>
            <a:ext cx="2203451"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lvl1pPr>
          </a:lstStyle>
          <a:p>
            <a:pPr lvl="0">
              <a:defRPr sz="1800"/>
            </a:pPr>
            <a:r>
              <a:rPr sz="2000"/>
              <a:t>ticket</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55"/>
                                        </p:tgtEl>
                                        <p:attrNameLst>
                                          <p:attrName>style.visibility</p:attrName>
                                        </p:attrNameLst>
                                      </p:cBhvr>
                                      <p:to>
                                        <p:strVal val="visible"/>
                                      </p:to>
                                    </p:set>
                                    <p:anim calcmode="lin" valueType="num">
                                      <p:cBhvr>
                                        <p:cTn id="7" dur="500" fill="hold"/>
                                        <p:tgtEl>
                                          <p:spTgt spid="555"/>
                                        </p:tgtEl>
                                        <p:attrNameLst>
                                          <p:attrName>ppt_x</p:attrName>
                                        </p:attrNameLst>
                                      </p:cBhvr>
                                      <p:tavLst>
                                        <p:tav tm="0">
                                          <p:val>
                                            <p:strVal val="1+#ppt_w/2"/>
                                          </p:val>
                                        </p:tav>
                                        <p:tav tm="100000">
                                          <p:val>
                                            <p:strVal val="#ppt_x"/>
                                          </p:val>
                                        </p:tav>
                                      </p:tavLst>
                                    </p:anim>
                                    <p:anim calcmode="lin" valueType="num">
                                      <p:cBhvr>
                                        <p:cTn id="8" dur="500" fill="hold"/>
                                        <p:tgtEl>
                                          <p:spTgt spid="5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54"/>
                                        </p:tgtEl>
                                        <p:attrNameLst>
                                          <p:attrName>style.visibility</p:attrName>
                                        </p:attrNameLst>
                                      </p:cBhvr>
                                      <p:to>
                                        <p:strVal val="visible"/>
                                      </p:to>
                                    </p:set>
                                    <p:anim calcmode="lin" valueType="num">
                                      <p:cBhvr>
                                        <p:cTn id="13" dur="500" fill="hold"/>
                                        <p:tgtEl>
                                          <p:spTgt spid="554"/>
                                        </p:tgtEl>
                                        <p:attrNameLst>
                                          <p:attrName>ppt_x</p:attrName>
                                        </p:attrNameLst>
                                      </p:cBhvr>
                                      <p:tavLst>
                                        <p:tav tm="0">
                                          <p:val>
                                            <p:strVal val="1+#ppt_w/2"/>
                                          </p:val>
                                        </p:tav>
                                        <p:tav tm="100000">
                                          <p:val>
                                            <p:strVal val="#ppt_x"/>
                                          </p:val>
                                        </p:tav>
                                      </p:tavLst>
                                    </p:anim>
                                    <p:anim calcmode="lin" valueType="num">
                                      <p:cBhvr>
                                        <p:cTn id="14" dur="500" fill="hold"/>
                                        <p:tgtEl>
                                          <p:spTgt spid="5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47"/>
                                        </p:tgtEl>
                                        <p:attrNameLst>
                                          <p:attrName>style.visibility</p:attrName>
                                        </p:attrNameLst>
                                      </p:cBhvr>
                                      <p:to>
                                        <p:strVal val="visible"/>
                                      </p:to>
                                    </p:set>
                                    <p:anim calcmode="lin" valueType="num">
                                      <p:cBhvr>
                                        <p:cTn id="19" dur="500" fill="hold"/>
                                        <p:tgtEl>
                                          <p:spTgt spid="547"/>
                                        </p:tgtEl>
                                        <p:attrNameLst>
                                          <p:attrName>ppt_x</p:attrName>
                                        </p:attrNameLst>
                                      </p:cBhvr>
                                      <p:tavLst>
                                        <p:tav tm="0">
                                          <p:val>
                                            <p:strVal val="1+#ppt_w/2"/>
                                          </p:val>
                                        </p:tav>
                                        <p:tav tm="100000">
                                          <p:val>
                                            <p:strVal val="#ppt_x"/>
                                          </p:val>
                                        </p:tav>
                                      </p:tavLst>
                                    </p:anim>
                                    <p:anim calcmode="lin" valueType="num">
                                      <p:cBhvr>
                                        <p:cTn id="20" dur="500" fill="hold"/>
                                        <p:tgtEl>
                                          <p:spTgt spid="5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48"/>
                                        </p:tgtEl>
                                        <p:attrNameLst>
                                          <p:attrName>style.visibility</p:attrName>
                                        </p:attrNameLst>
                                      </p:cBhvr>
                                      <p:to>
                                        <p:strVal val="visible"/>
                                      </p:to>
                                    </p:set>
                                    <p:anim calcmode="lin" valueType="num">
                                      <p:cBhvr>
                                        <p:cTn id="25" dur="500" fill="hold"/>
                                        <p:tgtEl>
                                          <p:spTgt spid="548"/>
                                        </p:tgtEl>
                                        <p:attrNameLst>
                                          <p:attrName>ppt_x</p:attrName>
                                        </p:attrNameLst>
                                      </p:cBhvr>
                                      <p:tavLst>
                                        <p:tav tm="0">
                                          <p:val>
                                            <p:strVal val="1+#ppt_w/2"/>
                                          </p:val>
                                        </p:tav>
                                        <p:tav tm="100000">
                                          <p:val>
                                            <p:strVal val="#ppt_x"/>
                                          </p:val>
                                        </p:tav>
                                      </p:tavLst>
                                    </p:anim>
                                    <p:anim calcmode="lin" valueType="num">
                                      <p:cBhvr>
                                        <p:cTn id="26"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49"/>
                                        </p:tgtEl>
                                        <p:attrNameLst>
                                          <p:attrName>style.visibility</p:attrName>
                                        </p:attrNameLst>
                                      </p:cBhvr>
                                      <p:to>
                                        <p:strVal val="visible"/>
                                      </p:to>
                                    </p:set>
                                    <p:anim calcmode="lin" valueType="num">
                                      <p:cBhvr>
                                        <p:cTn id="31" dur="500" fill="hold"/>
                                        <p:tgtEl>
                                          <p:spTgt spid="549"/>
                                        </p:tgtEl>
                                        <p:attrNameLst>
                                          <p:attrName>ppt_x</p:attrName>
                                        </p:attrNameLst>
                                      </p:cBhvr>
                                      <p:tavLst>
                                        <p:tav tm="0">
                                          <p:val>
                                            <p:strVal val="1+#ppt_w/2"/>
                                          </p:val>
                                        </p:tav>
                                        <p:tav tm="100000">
                                          <p:val>
                                            <p:strVal val="#ppt_x"/>
                                          </p:val>
                                        </p:tav>
                                      </p:tavLst>
                                    </p:anim>
                                    <p:anim calcmode="lin" valueType="num">
                                      <p:cBhvr>
                                        <p:cTn id="32" dur="500" fill="hold"/>
                                        <p:tgtEl>
                                          <p:spTgt spid="54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50"/>
                                        </p:tgtEl>
                                        <p:attrNameLst>
                                          <p:attrName>style.visibility</p:attrName>
                                        </p:attrNameLst>
                                      </p:cBhvr>
                                      <p:to>
                                        <p:strVal val="visible"/>
                                      </p:to>
                                    </p:set>
                                    <p:anim calcmode="lin" valueType="num">
                                      <p:cBhvr>
                                        <p:cTn id="37" dur="500" fill="hold"/>
                                        <p:tgtEl>
                                          <p:spTgt spid="550"/>
                                        </p:tgtEl>
                                        <p:attrNameLst>
                                          <p:attrName>ppt_x</p:attrName>
                                        </p:attrNameLst>
                                      </p:cBhvr>
                                      <p:tavLst>
                                        <p:tav tm="0">
                                          <p:val>
                                            <p:strVal val="1+#ppt_w/2"/>
                                          </p:val>
                                        </p:tav>
                                        <p:tav tm="100000">
                                          <p:val>
                                            <p:strVal val="#ppt_x"/>
                                          </p:val>
                                        </p:tav>
                                      </p:tavLst>
                                    </p:anim>
                                    <p:anim calcmode="lin" valueType="num">
                                      <p:cBhvr>
                                        <p:cTn id="38" dur="500" fill="hold"/>
                                        <p:tgtEl>
                                          <p:spTgt spid="55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51"/>
                                        </p:tgtEl>
                                        <p:attrNameLst>
                                          <p:attrName>style.visibility</p:attrName>
                                        </p:attrNameLst>
                                      </p:cBhvr>
                                      <p:to>
                                        <p:strVal val="visible"/>
                                      </p:to>
                                    </p:set>
                                    <p:anim calcmode="lin" valueType="num">
                                      <p:cBhvr>
                                        <p:cTn id="43" dur="500" fill="hold"/>
                                        <p:tgtEl>
                                          <p:spTgt spid="551"/>
                                        </p:tgtEl>
                                        <p:attrNameLst>
                                          <p:attrName>ppt_x</p:attrName>
                                        </p:attrNameLst>
                                      </p:cBhvr>
                                      <p:tavLst>
                                        <p:tav tm="0">
                                          <p:val>
                                            <p:strVal val="1+#ppt_w/2"/>
                                          </p:val>
                                        </p:tav>
                                        <p:tav tm="100000">
                                          <p:val>
                                            <p:strVal val="#ppt_x"/>
                                          </p:val>
                                        </p:tav>
                                      </p:tavLst>
                                    </p:anim>
                                    <p:anim calcmode="lin" valueType="num">
                                      <p:cBhvr>
                                        <p:cTn id="44" dur="500" fill="hold"/>
                                        <p:tgtEl>
                                          <p:spTgt spid="55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8" fill="hold">
                                  <p:stCondLst>
                                    <p:cond delay="0"/>
                                  </p:stCondLst>
                                  <p:iterate type="el" backwards="0">
                                    <p:tmAbs val="0"/>
                                  </p:iterate>
                                  <p:childTnLst>
                                    <p:set>
                                      <p:cBhvr>
                                        <p:cTn id="48" fill="hold"/>
                                        <p:tgtEl>
                                          <p:spTgt spid="5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9" grpId="5"/>
      <p:bldP build="whole" bldLvl="1" animBg="1" rev="0" advAuto="0" spid="551" grpId="7"/>
      <p:bldP build="whole" bldLvl="1" animBg="1" rev="0" advAuto="0" spid="547" grpId="3"/>
      <p:bldP build="whole" bldLvl="1" animBg="1" rev="0" advAuto="0" spid="554" grpId="2"/>
      <p:bldP build="whole" bldLvl="1" animBg="1" rev="0" advAuto="0" spid="555" grpId="1"/>
      <p:bldP build="whole" bldLvl="1" animBg="1" rev="0" advAuto="0" spid="550" grpId="6"/>
      <p:bldP build="whole" bldLvl="1" animBg="1" rev="0" advAuto="0" spid="545" grpId="8"/>
      <p:bldP build="whole" bldLvl="1" animBg="1" rev="0" advAuto="0" spid="548" grpId="4"/>
    </p:bldLst>
  </p:timing>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7" name="Shape 55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52 of 56</a:t>
            </a:r>
          </a:p>
        </p:txBody>
      </p:sp>
      <p:pic>
        <p:nvPicPr>
          <p:cNvPr id="558"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59"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560" name="Shape 560"/>
          <p:cNvSpPr/>
          <p:nvPr/>
        </p:nvSpPr>
        <p:spPr>
          <a:xfrm>
            <a:off x="2482850" y="1990316"/>
            <a:ext cx="3105150" cy="25535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el tren                              </a:t>
            </a:r>
            <a:endParaRPr sz="2000">
              <a:solidFill>
                <a:srgbClr val="FF3300"/>
              </a:solidFill>
            </a:endParaRPr>
          </a:p>
          <a:p>
            <a:pPr lvl="0">
              <a:lnSpc>
                <a:spcPct val="125000"/>
              </a:lnSpc>
            </a:pPr>
            <a:r>
              <a:rPr sz="2000">
                <a:solidFill>
                  <a:srgbClr val="FF3300"/>
                </a:solidFill>
              </a:rPr>
              <a:t>el vagón, el coche</a:t>
            </a:r>
            <a:endParaRPr sz="2000">
              <a:solidFill>
                <a:srgbClr val="FF3300"/>
              </a:solidFill>
            </a:endParaRPr>
          </a:p>
          <a:p>
            <a:pPr lvl="0">
              <a:lnSpc>
                <a:spcPct val="125000"/>
              </a:lnSpc>
            </a:pPr>
            <a:r>
              <a:rPr sz="2000">
                <a:solidFill>
                  <a:srgbClr val="FF3300"/>
                </a:solidFill>
              </a:rPr>
              <a:t>el andén                          </a:t>
            </a:r>
            <a:endParaRPr sz="2000">
              <a:solidFill>
                <a:srgbClr val="FF3300"/>
              </a:solidFill>
            </a:endParaRPr>
          </a:p>
          <a:p>
            <a:pPr lvl="0">
              <a:lnSpc>
                <a:spcPct val="125000"/>
              </a:lnSpc>
            </a:pPr>
            <a:r>
              <a:rPr sz="2000">
                <a:solidFill>
                  <a:srgbClr val="FF3300"/>
                </a:solidFill>
              </a:rPr>
              <a:t>la vía                                </a:t>
            </a:r>
            <a:endParaRPr sz="2000">
              <a:solidFill>
                <a:srgbClr val="FF3300"/>
              </a:solidFill>
            </a:endParaRPr>
          </a:p>
          <a:p>
            <a:pPr lvl="0">
              <a:lnSpc>
                <a:spcPct val="125000"/>
              </a:lnSpc>
            </a:pPr>
            <a:r>
              <a:rPr sz="2000">
                <a:solidFill>
                  <a:srgbClr val="FF3300"/>
                </a:solidFill>
              </a:rPr>
              <a:t>el destino                        </a:t>
            </a:r>
            <a:endParaRPr sz="2000">
              <a:solidFill>
                <a:srgbClr val="FF3300"/>
              </a:solidFill>
            </a:endParaRPr>
          </a:p>
          <a:p>
            <a:pPr lvl="0">
              <a:lnSpc>
                <a:spcPct val="125000"/>
              </a:lnSpc>
            </a:pPr>
            <a:r>
              <a:rPr sz="2000">
                <a:solidFill>
                  <a:srgbClr val="FF3300"/>
                </a:solidFill>
              </a:rPr>
              <a:t>subir al tren                   </a:t>
            </a:r>
            <a:endParaRPr sz="2000">
              <a:solidFill>
                <a:srgbClr val="FF3300"/>
              </a:solidFill>
            </a:endParaRPr>
          </a:p>
          <a:p>
            <a:pPr lvl="0">
              <a:lnSpc>
                <a:spcPct val="125000"/>
              </a:lnSpc>
            </a:pPr>
            <a:r>
              <a:rPr sz="2000">
                <a:solidFill>
                  <a:srgbClr val="FF3300"/>
                </a:solidFill>
              </a:rPr>
              <a:t>bajar(se) del tren </a:t>
            </a:r>
          </a:p>
        </p:txBody>
      </p:sp>
      <p:sp>
        <p:nvSpPr>
          <p:cNvPr id="561" name="Shape 561"/>
          <p:cNvSpPr/>
          <p:nvPr/>
        </p:nvSpPr>
        <p:spPr>
          <a:xfrm>
            <a:off x="5118100" y="1934872"/>
            <a:ext cx="30099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train</a:t>
            </a:r>
          </a:p>
        </p:txBody>
      </p:sp>
      <p:sp>
        <p:nvSpPr>
          <p:cNvPr id="562" name="Shape 562"/>
          <p:cNvSpPr/>
          <p:nvPr/>
        </p:nvSpPr>
        <p:spPr>
          <a:xfrm>
            <a:off x="5118100" y="233174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train car</a:t>
            </a:r>
          </a:p>
        </p:txBody>
      </p:sp>
      <p:sp>
        <p:nvSpPr>
          <p:cNvPr id="563" name="Shape 563"/>
          <p:cNvSpPr/>
          <p:nvPr/>
        </p:nvSpPr>
        <p:spPr>
          <a:xfrm>
            <a:off x="5118100" y="2720684"/>
            <a:ext cx="36353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i="1" sz="2000"/>
              <a:t>(railway)</a:t>
            </a:r>
            <a:r>
              <a:rPr sz="2000"/>
              <a:t> platform</a:t>
            </a:r>
          </a:p>
        </p:txBody>
      </p:sp>
      <p:sp>
        <p:nvSpPr>
          <p:cNvPr id="564" name="Shape 564"/>
          <p:cNvSpPr/>
          <p:nvPr/>
        </p:nvSpPr>
        <p:spPr>
          <a:xfrm>
            <a:off x="5118100" y="3101684"/>
            <a:ext cx="27019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track</a:t>
            </a:r>
          </a:p>
        </p:txBody>
      </p:sp>
      <p:sp>
        <p:nvSpPr>
          <p:cNvPr id="565" name="Shape 565"/>
          <p:cNvSpPr/>
          <p:nvPr/>
        </p:nvSpPr>
        <p:spPr>
          <a:xfrm>
            <a:off x="5118100" y="3458872"/>
            <a:ext cx="31257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destination</a:t>
            </a:r>
          </a:p>
        </p:txBody>
      </p:sp>
      <p:sp>
        <p:nvSpPr>
          <p:cNvPr id="566" name="Shape 566"/>
          <p:cNvSpPr/>
          <p:nvPr/>
        </p:nvSpPr>
        <p:spPr>
          <a:xfrm>
            <a:off x="5118100" y="384463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get on the train</a:t>
            </a:r>
          </a:p>
        </p:txBody>
      </p:sp>
      <p:sp>
        <p:nvSpPr>
          <p:cNvPr id="567" name="Shape 567"/>
          <p:cNvSpPr/>
          <p:nvPr/>
        </p:nvSpPr>
        <p:spPr>
          <a:xfrm>
            <a:off x="5127625" y="4220872"/>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get off the train</a:t>
            </a:r>
          </a:p>
        </p:txBody>
      </p:sp>
      <p:pic>
        <p:nvPicPr>
          <p:cNvPr id="568" name="slide 50-52 titletext1a.png" descr="slide 50-52 titletext1a"/>
          <p:cNvPicPr/>
          <p:nvPr/>
        </p:nvPicPr>
        <p:blipFill>
          <a:blip r:embed="rId4">
            <a:extLst/>
          </a:blip>
          <a:stretch>
            <a:fillRect/>
          </a:stretch>
        </p:blipFill>
        <p:spPr>
          <a:xfrm>
            <a:off x="323850" y="1506537"/>
            <a:ext cx="3860800" cy="381001"/>
          </a:xfrm>
          <a:prstGeom prst="rect">
            <a:avLst/>
          </a:prstGeom>
          <a:ln w="12700">
            <a:miter lim="400000"/>
          </a:ln>
        </p:spPr>
      </p:pic>
      <p:pic>
        <p:nvPicPr>
          <p:cNvPr id="569" name="vocabulario.png" descr="vocabulario"/>
          <p:cNvPicPr/>
          <p:nvPr/>
        </p:nvPicPr>
        <p:blipFill>
          <a:blip r:embed="rId5">
            <a:extLst/>
          </a:blip>
          <a:stretch>
            <a:fillRect/>
          </a:stretch>
        </p:blipFill>
        <p:spPr>
          <a:xfrm>
            <a:off x="1736725" y="638175"/>
            <a:ext cx="2273300" cy="368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61"/>
                                        </p:tgtEl>
                                        <p:attrNameLst>
                                          <p:attrName>style.visibility</p:attrName>
                                        </p:attrNameLst>
                                      </p:cBhvr>
                                      <p:to>
                                        <p:strVal val="visible"/>
                                      </p:to>
                                    </p:set>
                                    <p:anim calcmode="lin" valueType="num">
                                      <p:cBhvr>
                                        <p:cTn id="7" dur="500" fill="hold"/>
                                        <p:tgtEl>
                                          <p:spTgt spid="561"/>
                                        </p:tgtEl>
                                        <p:attrNameLst>
                                          <p:attrName>ppt_x</p:attrName>
                                        </p:attrNameLst>
                                      </p:cBhvr>
                                      <p:tavLst>
                                        <p:tav tm="0">
                                          <p:val>
                                            <p:strVal val="1+#ppt_w/2"/>
                                          </p:val>
                                        </p:tav>
                                        <p:tav tm="100000">
                                          <p:val>
                                            <p:strVal val="#ppt_x"/>
                                          </p:val>
                                        </p:tav>
                                      </p:tavLst>
                                    </p:anim>
                                    <p:anim calcmode="lin" valueType="num">
                                      <p:cBhvr>
                                        <p:cTn id="8" dur="500" fill="hold"/>
                                        <p:tgtEl>
                                          <p:spTgt spid="5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62"/>
                                        </p:tgtEl>
                                        <p:attrNameLst>
                                          <p:attrName>style.visibility</p:attrName>
                                        </p:attrNameLst>
                                      </p:cBhvr>
                                      <p:to>
                                        <p:strVal val="visible"/>
                                      </p:to>
                                    </p:set>
                                    <p:anim calcmode="lin" valueType="num">
                                      <p:cBhvr>
                                        <p:cTn id="13" dur="500" fill="hold"/>
                                        <p:tgtEl>
                                          <p:spTgt spid="562"/>
                                        </p:tgtEl>
                                        <p:attrNameLst>
                                          <p:attrName>ppt_x</p:attrName>
                                        </p:attrNameLst>
                                      </p:cBhvr>
                                      <p:tavLst>
                                        <p:tav tm="0">
                                          <p:val>
                                            <p:strVal val="1+#ppt_w/2"/>
                                          </p:val>
                                        </p:tav>
                                        <p:tav tm="100000">
                                          <p:val>
                                            <p:strVal val="#ppt_x"/>
                                          </p:val>
                                        </p:tav>
                                      </p:tavLst>
                                    </p:anim>
                                    <p:anim calcmode="lin" valueType="num">
                                      <p:cBhvr>
                                        <p:cTn id="14" dur="500" fill="hold"/>
                                        <p:tgtEl>
                                          <p:spTgt spid="56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63"/>
                                        </p:tgtEl>
                                        <p:attrNameLst>
                                          <p:attrName>style.visibility</p:attrName>
                                        </p:attrNameLst>
                                      </p:cBhvr>
                                      <p:to>
                                        <p:strVal val="visible"/>
                                      </p:to>
                                    </p:set>
                                    <p:anim calcmode="lin" valueType="num">
                                      <p:cBhvr>
                                        <p:cTn id="19" dur="500" fill="hold"/>
                                        <p:tgtEl>
                                          <p:spTgt spid="563"/>
                                        </p:tgtEl>
                                        <p:attrNameLst>
                                          <p:attrName>ppt_x</p:attrName>
                                        </p:attrNameLst>
                                      </p:cBhvr>
                                      <p:tavLst>
                                        <p:tav tm="0">
                                          <p:val>
                                            <p:strVal val="1+#ppt_w/2"/>
                                          </p:val>
                                        </p:tav>
                                        <p:tav tm="100000">
                                          <p:val>
                                            <p:strVal val="#ppt_x"/>
                                          </p:val>
                                        </p:tav>
                                      </p:tavLst>
                                    </p:anim>
                                    <p:anim calcmode="lin" valueType="num">
                                      <p:cBhvr>
                                        <p:cTn id="20" dur="500" fill="hold"/>
                                        <p:tgtEl>
                                          <p:spTgt spid="56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64"/>
                                        </p:tgtEl>
                                        <p:attrNameLst>
                                          <p:attrName>style.visibility</p:attrName>
                                        </p:attrNameLst>
                                      </p:cBhvr>
                                      <p:to>
                                        <p:strVal val="visible"/>
                                      </p:to>
                                    </p:set>
                                    <p:anim calcmode="lin" valueType="num">
                                      <p:cBhvr>
                                        <p:cTn id="25" dur="500" fill="hold"/>
                                        <p:tgtEl>
                                          <p:spTgt spid="564"/>
                                        </p:tgtEl>
                                        <p:attrNameLst>
                                          <p:attrName>ppt_x</p:attrName>
                                        </p:attrNameLst>
                                      </p:cBhvr>
                                      <p:tavLst>
                                        <p:tav tm="0">
                                          <p:val>
                                            <p:strVal val="1+#ppt_w/2"/>
                                          </p:val>
                                        </p:tav>
                                        <p:tav tm="100000">
                                          <p:val>
                                            <p:strVal val="#ppt_x"/>
                                          </p:val>
                                        </p:tav>
                                      </p:tavLst>
                                    </p:anim>
                                    <p:anim calcmode="lin" valueType="num">
                                      <p:cBhvr>
                                        <p:cTn id="26" dur="500" fill="hold"/>
                                        <p:tgtEl>
                                          <p:spTgt spid="56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65"/>
                                        </p:tgtEl>
                                        <p:attrNameLst>
                                          <p:attrName>style.visibility</p:attrName>
                                        </p:attrNameLst>
                                      </p:cBhvr>
                                      <p:to>
                                        <p:strVal val="visible"/>
                                      </p:to>
                                    </p:set>
                                    <p:anim calcmode="lin" valueType="num">
                                      <p:cBhvr>
                                        <p:cTn id="31" dur="500" fill="hold"/>
                                        <p:tgtEl>
                                          <p:spTgt spid="565"/>
                                        </p:tgtEl>
                                        <p:attrNameLst>
                                          <p:attrName>ppt_x</p:attrName>
                                        </p:attrNameLst>
                                      </p:cBhvr>
                                      <p:tavLst>
                                        <p:tav tm="0">
                                          <p:val>
                                            <p:strVal val="1+#ppt_w/2"/>
                                          </p:val>
                                        </p:tav>
                                        <p:tav tm="100000">
                                          <p:val>
                                            <p:strVal val="#ppt_x"/>
                                          </p:val>
                                        </p:tav>
                                      </p:tavLst>
                                    </p:anim>
                                    <p:anim calcmode="lin" valueType="num">
                                      <p:cBhvr>
                                        <p:cTn id="32" dur="500" fill="hold"/>
                                        <p:tgtEl>
                                          <p:spTgt spid="56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66"/>
                                        </p:tgtEl>
                                        <p:attrNameLst>
                                          <p:attrName>style.visibility</p:attrName>
                                        </p:attrNameLst>
                                      </p:cBhvr>
                                      <p:to>
                                        <p:strVal val="visible"/>
                                      </p:to>
                                    </p:set>
                                    <p:anim calcmode="lin" valueType="num">
                                      <p:cBhvr>
                                        <p:cTn id="37" dur="500" fill="hold"/>
                                        <p:tgtEl>
                                          <p:spTgt spid="566"/>
                                        </p:tgtEl>
                                        <p:attrNameLst>
                                          <p:attrName>ppt_x</p:attrName>
                                        </p:attrNameLst>
                                      </p:cBhvr>
                                      <p:tavLst>
                                        <p:tav tm="0">
                                          <p:val>
                                            <p:strVal val="1+#ppt_w/2"/>
                                          </p:val>
                                        </p:tav>
                                        <p:tav tm="100000">
                                          <p:val>
                                            <p:strVal val="#ppt_x"/>
                                          </p:val>
                                        </p:tav>
                                      </p:tavLst>
                                    </p:anim>
                                    <p:anim calcmode="lin" valueType="num">
                                      <p:cBhvr>
                                        <p:cTn id="38" dur="500" fill="hold"/>
                                        <p:tgtEl>
                                          <p:spTgt spid="5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67"/>
                                        </p:tgtEl>
                                        <p:attrNameLst>
                                          <p:attrName>style.visibility</p:attrName>
                                        </p:attrNameLst>
                                      </p:cBhvr>
                                      <p:to>
                                        <p:strVal val="visible"/>
                                      </p:to>
                                    </p:set>
                                    <p:anim calcmode="lin" valueType="num">
                                      <p:cBhvr>
                                        <p:cTn id="43" dur="500" fill="hold"/>
                                        <p:tgtEl>
                                          <p:spTgt spid="567"/>
                                        </p:tgtEl>
                                        <p:attrNameLst>
                                          <p:attrName>ppt_x</p:attrName>
                                        </p:attrNameLst>
                                      </p:cBhvr>
                                      <p:tavLst>
                                        <p:tav tm="0">
                                          <p:val>
                                            <p:strVal val="1+#ppt_w/2"/>
                                          </p:val>
                                        </p:tav>
                                        <p:tav tm="100000">
                                          <p:val>
                                            <p:strVal val="#ppt_x"/>
                                          </p:val>
                                        </p:tav>
                                      </p:tavLst>
                                    </p:anim>
                                    <p:anim calcmode="lin" valueType="num">
                                      <p:cBhvr>
                                        <p:cTn id="44" dur="500" fill="hold"/>
                                        <p:tgtEl>
                                          <p:spTgt spid="56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8" fill="hold">
                                  <p:stCondLst>
                                    <p:cond delay="0"/>
                                  </p:stCondLst>
                                  <p:iterate type="el" backwards="0">
                                    <p:tmAbs val="0"/>
                                  </p:iterate>
                                  <p:childTnLst>
                                    <p:set>
                                      <p:cBhvr>
                                        <p:cTn id="48" fill="hold"/>
                                        <p:tgtEl>
                                          <p:spTgt spid="5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2" grpId="2"/>
      <p:bldP build="whole" bldLvl="1" animBg="1" rev="0" advAuto="0" spid="566" grpId="6"/>
      <p:bldP build="whole" bldLvl="1" animBg="1" rev="0" advAuto="0" spid="559" grpId="8"/>
      <p:bldP build="whole" bldLvl="1" animBg="1" rev="0" advAuto="0" spid="563" grpId="3"/>
      <p:bldP build="whole" bldLvl="1" animBg="1" rev="0" advAuto="0" spid="567" grpId="7"/>
      <p:bldP build="whole" bldLvl="1" animBg="1" rev="0" advAuto="0" spid="561" grpId="1"/>
      <p:bldP build="whole" bldLvl="1" animBg="1" rev="0" advAuto="0" spid="564" grpId="4"/>
      <p:bldP build="whole" bldLvl="1" animBg="1" rev="0" advAuto="0" spid="565" grpId="5"/>
    </p:bldLst>
  </p:timing>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1" name="Shape 57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53 of 56</a:t>
            </a:r>
          </a:p>
        </p:txBody>
      </p:sp>
      <p:pic>
        <p:nvPicPr>
          <p:cNvPr id="572"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7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574" name="Shape 574"/>
          <p:cNvSpPr/>
          <p:nvPr/>
        </p:nvSpPr>
        <p:spPr>
          <a:xfrm>
            <a:off x="2563812" y="2345975"/>
            <a:ext cx="3478213" cy="14643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el quiosco                    </a:t>
            </a:r>
            <a:endParaRPr sz="2000">
              <a:solidFill>
                <a:srgbClr val="FF3300"/>
              </a:solidFill>
            </a:endParaRPr>
          </a:p>
          <a:p>
            <a:pPr lvl="0">
              <a:lnSpc>
                <a:spcPct val="125000"/>
              </a:lnSpc>
            </a:pPr>
            <a:r>
              <a:rPr sz="2000">
                <a:solidFill>
                  <a:srgbClr val="FF3300"/>
                </a:solidFill>
              </a:rPr>
              <a:t>el periódico                  </a:t>
            </a:r>
            <a:endParaRPr sz="2000">
              <a:solidFill>
                <a:srgbClr val="FF3300"/>
              </a:solidFill>
            </a:endParaRPr>
          </a:p>
          <a:p>
            <a:pPr lvl="0">
              <a:lnSpc>
                <a:spcPct val="125000"/>
              </a:lnSpc>
            </a:pPr>
            <a:r>
              <a:rPr sz="2000">
                <a:solidFill>
                  <a:srgbClr val="FF3300"/>
                </a:solidFill>
              </a:rPr>
              <a:t>la revista                       </a:t>
            </a:r>
            <a:endParaRPr sz="2000">
              <a:solidFill>
                <a:srgbClr val="FF3300"/>
              </a:solidFill>
            </a:endParaRPr>
          </a:p>
          <a:p>
            <a:pPr lvl="0">
              <a:lnSpc>
                <a:spcPct val="125000"/>
              </a:lnSpc>
            </a:pPr>
            <a:r>
              <a:rPr sz="2000">
                <a:solidFill>
                  <a:srgbClr val="FF3300"/>
                </a:solidFill>
              </a:rPr>
              <a:t>el libro de bolsillo </a:t>
            </a:r>
          </a:p>
        </p:txBody>
      </p:sp>
      <p:sp>
        <p:nvSpPr>
          <p:cNvPr id="575" name="Shape 575"/>
          <p:cNvSpPr/>
          <p:nvPr/>
        </p:nvSpPr>
        <p:spPr>
          <a:xfrm>
            <a:off x="5051425" y="2317459"/>
            <a:ext cx="3009900"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kiosk</a:t>
            </a:r>
          </a:p>
        </p:txBody>
      </p:sp>
      <p:sp>
        <p:nvSpPr>
          <p:cNvPr id="576" name="Shape 576"/>
          <p:cNvSpPr/>
          <p:nvPr/>
        </p:nvSpPr>
        <p:spPr>
          <a:xfrm>
            <a:off x="5051425" y="271433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newspaper</a:t>
            </a:r>
          </a:p>
        </p:txBody>
      </p:sp>
      <p:sp>
        <p:nvSpPr>
          <p:cNvPr id="577" name="Shape 577"/>
          <p:cNvSpPr/>
          <p:nvPr/>
        </p:nvSpPr>
        <p:spPr>
          <a:xfrm>
            <a:off x="5051425" y="3098509"/>
            <a:ext cx="14636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magazine</a:t>
            </a:r>
          </a:p>
        </p:txBody>
      </p:sp>
      <p:sp>
        <p:nvSpPr>
          <p:cNvPr id="578" name="Shape 578"/>
          <p:cNvSpPr/>
          <p:nvPr/>
        </p:nvSpPr>
        <p:spPr>
          <a:xfrm>
            <a:off x="5051425" y="3479509"/>
            <a:ext cx="27019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paperback</a:t>
            </a:r>
          </a:p>
        </p:txBody>
      </p:sp>
      <p:pic>
        <p:nvPicPr>
          <p:cNvPr id="579" name="slide 53 titletext1a.png" descr="slide 53 titletext1a"/>
          <p:cNvPicPr/>
          <p:nvPr/>
        </p:nvPicPr>
        <p:blipFill>
          <a:blip r:embed="rId4">
            <a:extLst/>
          </a:blip>
          <a:stretch>
            <a:fillRect/>
          </a:stretch>
        </p:blipFill>
        <p:spPr>
          <a:xfrm>
            <a:off x="328612" y="1509712"/>
            <a:ext cx="7542213" cy="374651"/>
          </a:xfrm>
          <a:prstGeom prst="rect">
            <a:avLst/>
          </a:prstGeom>
          <a:ln w="12700">
            <a:miter lim="400000"/>
          </a:ln>
        </p:spPr>
      </p:pic>
      <p:pic>
        <p:nvPicPr>
          <p:cNvPr id="580" name="vocabulario.png" descr="vocabulario"/>
          <p:cNvPicPr/>
          <p:nvPr/>
        </p:nvPicPr>
        <p:blipFill>
          <a:blip r:embed="rId5">
            <a:extLst/>
          </a:blip>
          <a:stretch>
            <a:fillRect/>
          </a:stretch>
        </p:blipFill>
        <p:spPr>
          <a:xfrm>
            <a:off x="1736725" y="638175"/>
            <a:ext cx="2273300" cy="368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75"/>
                                        </p:tgtEl>
                                        <p:attrNameLst>
                                          <p:attrName>style.visibility</p:attrName>
                                        </p:attrNameLst>
                                      </p:cBhvr>
                                      <p:to>
                                        <p:strVal val="visible"/>
                                      </p:to>
                                    </p:set>
                                    <p:anim calcmode="lin" valueType="num">
                                      <p:cBhvr>
                                        <p:cTn id="7" dur="500" fill="hold"/>
                                        <p:tgtEl>
                                          <p:spTgt spid="575"/>
                                        </p:tgtEl>
                                        <p:attrNameLst>
                                          <p:attrName>ppt_x</p:attrName>
                                        </p:attrNameLst>
                                      </p:cBhvr>
                                      <p:tavLst>
                                        <p:tav tm="0">
                                          <p:val>
                                            <p:strVal val="1+#ppt_w/2"/>
                                          </p:val>
                                        </p:tav>
                                        <p:tav tm="100000">
                                          <p:val>
                                            <p:strVal val="#ppt_x"/>
                                          </p:val>
                                        </p:tav>
                                      </p:tavLst>
                                    </p:anim>
                                    <p:anim calcmode="lin" valueType="num">
                                      <p:cBhvr>
                                        <p:cTn id="8" dur="500" fill="hold"/>
                                        <p:tgtEl>
                                          <p:spTgt spid="5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76"/>
                                        </p:tgtEl>
                                        <p:attrNameLst>
                                          <p:attrName>style.visibility</p:attrName>
                                        </p:attrNameLst>
                                      </p:cBhvr>
                                      <p:to>
                                        <p:strVal val="visible"/>
                                      </p:to>
                                    </p:set>
                                    <p:anim calcmode="lin" valueType="num">
                                      <p:cBhvr>
                                        <p:cTn id="13" dur="500" fill="hold"/>
                                        <p:tgtEl>
                                          <p:spTgt spid="576"/>
                                        </p:tgtEl>
                                        <p:attrNameLst>
                                          <p:attrName>ppt_x</p:attrName>
                                        </p:attrNameLst>
                                      </p:cBhvr>
                                      <p:tavLst>
                                        <p:tav tm="0">
                                          <p:val>
                                            <p:strVal val="1+#ppt_w/2"/>
                                          </p:val>
                                        </p:tav>
                                        <p:tav tm="100000">
                                          <p:val>
                                            <p:strVal val="#ppt_x"/>
                                          </p:val>
                                        </p:tav>
                                      </p:tavLst>
                                    </p:anim>
                                    <p:anim calcmode="lin" valueType="num">
                                      <p:cBhvr>
                                        <p:cTn id="14" dur="500" fill="hold"/>
                                        <p:tgtEl>
                                          <p:spTgt spid="5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77"/>
                                        </p:tgtEl>
                                        <p:attrNameLst>
                                          <p:attrName>style.visibility</p:attrName>
                                        </p:attrNameLst>
                                      </p:cBhvr>
                                      <p:to>
                                        <p:strVal val="visible"/>
                                      </p:to>
                                    </p:set>
                                    <p:anim calcmode="lin" valueType="num">
                                      <p:cBhvr>
                                        <p:cTn id="19" dur="500" fill="hold"/>
                                        <p:tgtEl>
                                          <p:spTgt spid="577"/>
                                        </p:tgtEl>
                                        <p:attrNameLst>
                                          <p:attrName>ppt_x</p:attrName>
                                        </p:attrNameLst>
                                      </p:cBhvr>
                                      <p:tavLst>
                                        <p:tav tm="0">
                                          <p:val>
                                            <p:strVal val="1+#ppt_w/2"/>
                                          </p:val>
                                        </p:tav>
                                        <p:tav tm="100000">
                                          <p:val>
                                            <p:strVal val="#ppt_x"/>
                                          </p:val>
                                        </p:tav>
                                      </p:tavLst>
                                    </p:anim>
                                    <p:anim calcmode="lin" valueType="num">
                                      <p:cBhvr>
                                        <p:cTn id="20" dur="500" fill="hold"/>
                                        <p:tgtEl>
                                          <p:spTgt spid="5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78"/>
                                        </p:tgtEl>
                                        <p:attrNameLst>
                                          <p:attrName>style.visibility</p:attrName>
                                        </p:attrNameLst>
                                      </p:cBhvr>
                                      <p:to>
                                        <p:strVal val="visible"/>
                                      </p:to>
                                    </p:set>
                                    <p:anim calcmode="lin" valueType="num">
                                      <p:cBhvr>
                                        <p:cTn id="25" dur="500" fill="hold"/>
                                        <p:tgtEl>
                                          <p:spTgt spid="578"/>
                                        </p:tgtEl>
                                        <p:attrNameLst>
                                          <p:attrName>ppt_x</p:attrName>
                                        </p:attrNameLst>
                                      </p:cBhvr>
                                      <p:tavLst>
                                        <p:tav tm="0">
                                          <p:val>
                                            <p:strVal val="1+#ppt_w/2"/>
                                          </p:val>
                                        </p:tav>
                                        <p:tav tm="100000">
                                          <p:val>
                                            <p:strVal val="#ppt_x"/>
                                          </p:val>
                                        </p:tav>
                                      </p:tavLst>
                                    </p:anim>
                                    <p:anim calcmode="lin" valueType="num">
                                      <p:cBhvr>
                                        <p:cTn id="26" dur="500" fill="hold"/>
                                        <p:tgtEl>
                                          <p:spTgt spid="57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5" fill="hold">
                                  <p:stCondLst>
                                    <p:cond delay="0"/>
                                  </p:stCondLst>
                                  <p:iterate type="el" backwards="0">
                                    <p:tmAbs val="0"/>
                                  </p:iterate>
                                  <p:childTnLst>
                                    <p:set>
                                      <p:cBhvr>
                                        <p:cTn id="30" fill="hold"/>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3" grpId="5"/>
      <p:bldP build="whole" bldLvl="1" animBg="1" rev="0" advAuto="0" spid="576" grpId="2"/>
      <p:bldP build="whole" bldLvl="1" animBg="1" rev="0" advAuto="0" spid="577" grpId="3"/>
      <p:bldP build="whole" bldLvl="1" animBg="1" rev="0" advAuto="0" spid="575" grpId="1"/>
      <p:bldP build="whole" bldLvl="1" animBg="1" rev="0" advAuto="0" spid="578" grpId="4"/>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2" name="Shape 58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54 of 56</a:t>
            </a:r>
          </a:p>
        </p:txBody>
      </p:sp>
      <p:pic>
        <p:nvPicPr>
          <p:cNvPr id="583"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8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585" name="Shape 585"/>
          <p:cNvSpPr/>
          <p:nvPr/>
        </p:nvSpPr>
        <p:spPr>
          <a:xfrm>
            <a:off x="1719262" y="1912235"/>
            <a:ext cx="3217864" cy="422098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10000"/>
              </a:lnSpc>
            </a:pPr>
            <a:r>
              <a:rPr sz="2000">
                <a:solidFill>
                  <a:srgbClr val="FF3300"/>
                </a:solidFill>
              </a:rPr>
              <a:t>el pasillo                                   </a:t>
            </a:r>
            <a:endParaRPr sz="2000">
              <a:solidFill>
                <a:srgbClr val="FF3300"/>
              </a:solidFill>
            </a:endParaRPr>
          </a:p>
          <a:p>
            <a:pPr lvl="0">
              <a:lnSpc>
                <a:spcPct val="110000"/>
              </a:lnSpc>
            </a:pPr>
            <a:r>
              <a:rPr sz="2000">
                <a:solidFill>
                  <a:srgbClr val="FF3300"/>
                </a:solidFill>
              </a:rPr>
              <a:t>el asiento, la plaza                        </a:t>
            </a:r>
            <a:endParaRPr sz="2000">
              <a:solidFill>
                <a:srgbClr val="FF3300"/>
              </a:solidFill>
            </a:endParaRPr>
          </a:p>
          <a:p>
            <a:pPr lvl="0">
              <a:lnSpc>
                <a:spcPct val="110000"/>
              </a:lnSpc>
            </a:pPr>
            <a:r>
              <a:rPr sz="2000">
                <a:solidFill>
                  <a:srgbClr val="FF3300"/>
                </a:solidFill>
              </a:rPr>
              <a:t>el revisor                                     </a:t>
            </a:r>
            <a:endParaRPr sz="2000">
              <a:solidFill>
                <a:srgbClr val="FF3300"/>
              </a:solidFill>
            </a:endParaRPr>
          </a:p>
          <a:p>
            <a:pPr lvl="0">
              <a:lnSpc>
                <a:spcPct val="110000"/>
              </a:lnSpc>
            </a:pPr>
            <a:r>
              <a:rPr sz="2000">
                <a:solidFill>
                  <a:srgbClr val="FF3300"/>
                </a:solidFill>
              </a:rPr>
              <a:t>el coche comedor, el coche</a:t>
            </a:r>
            <a:endParaRPr sz="2000">
              <a:solidFill>
                <a:srgbClr val="FF3300"/>
              </a:solidFill>
            </a:endParaRPr>
          </a:p>
          <a:p>
            <a:pPr lvl="0">
              <a:lnSpc>
                <a:spcPct val="110000"/>
              </a:lnSpc>
            </a:pPr>
            <a:r>
              <a:rPr sz="2000">
                <a:solidFill>
                  <a:srgbClr val="FF3300"/>
                </a:solidFill>
              </a:rPr>
              <a:t>        cafetería, la bufetería</a:t>
            </a:r>
            <a:endParaRPr sz="2000">
              <a:solidFill>
                <a:srgbClr val="FF3300"/>
              </a:solidFill>
            </a:endParaRPr>
          </a:p>
          <a:p>
            <a:pPr lvl="0">
              <a:lnSpc>
                <a:spcPct val="110000"/>
              </a:lnSpc>
            </a:pPr>
            <a:r>
              <a:rPr sz="2000">
                <a:solidFill>
                  <a:srgbClr val="FF3300"/>
                </a:solidFill>
              </a:rPr>
              <a:t>la parada                                 </a:t>
            </a:r>
            <a:endParaRPr sz="2000">
              <a:solidFill>
                <a:srgbClr val="FF3300"/>
              </a:solidFill>
            </a:endParaRPr>
          </a:p>
          <a:p>
            <a:pPr lvl="0">
              <a:lnSpc>
                <a:spcPct val="110000"/>
              </a:lnSpc>
            </a:pPr>
            <a:r>
              <a:rPr sz="2000">
                <a:solidFill>
                  <a:srgbClr val="FF3300"/>
                </a:solidFill>
              </a:rPr>
              <a:t>libre                                           ocupado(a)</a:t>
            </a:r>
            <a:endParaRPr sz="2000">
              <a:solidFill>
                <a:srgbClr val="FF3300"/>
              </a:solidFill>
            </a:endParaRPr>
          </a:p>
          <a:p>
            <a:pPr lvl="0">
              <a:lnSpc>
                <a:spcPct val="110000"/>
              </a:lnSpc>
            </a:pPr>
            <a:r>
              <a:rPr sz="2000">
                <a:solidFill>
                  <a:srgbClr val="FF3300"/>
                </a:solidFill>
              </a:rPr>
              <a:t>completo(a)</a:t>
            </a:r>
            <a:endParaRPr sz="2000">
              <a:solidFill>
                <a:srgbClr val="FF3300"/>
              </a:solidFill>
            </a:endParaRPr>
          </a:p>
          <a:p>
            <a:pPr lvl="0">
              <a:lnSpc>
                <a:spcPct val="110000"/>
              </a:lnSpc>
            </a:pPr>
            <a:r>
              <a:rPr sz="2000">
                <a:solidFill>
                  <a:srgbClr val="FF3300"/>
                </a:solidFill>
              </a:rPr>
              <a:t>próximo(a)</a:t>
            </a:r>
            <a:endParaRPr sz="2000">
              <a:solidFill>
                <a:srgbClr val="FF3300"/>
              </a:solidFill>
            </a:endParaRPr>
          </a:p>
          <a:p>
            <a:pPr lvl="0">
              <a:lnSpc>
                <a:spcPct val="110000"/>
              </a:lnSpc>
            </a:pPr>
            <a:r>
              <a:rPr sz="2000">
                <a:solidFill>
                  <a:srgbClr val="FF3300"/>
                </a:solidFill>
              </a:rPr>
              <a:t>revisar los billetes                        transbordar (cambiar de tren) </a:t>
            </a:r>
          </a:p>
        </p:txBody>
      </p:sp>
      <p:sp>
        <p:nvSpPr>
          <p:cNvPr id="586" name="Shape 586"/>
          <p:cNvSpPr/>
          <p:nvPr/>
        </p:nvSpPr>
        <p:spPr>
          <a:xfrm>
            <a:off x="5094287" y="1979322"/>
            <a:ext cx="8667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aisle</a:t>
            </a:r>
          </a:p>
        </p:txBody>
      </p:sp>
      <p:sp>
        <p:nvSpPr>
          <p:cNvPr id="587" name="Shape 587"/>
          <p:cNvSpPr/>
          <p:nvPr/>
        </p:nvSpPr>
        <p:spPr>
          <a:xfrm>
            <a:off x="5094287" y="2338097"/>
            <a:ext cx="8921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seat</a:t>
            </a:r>
          </a:p>
        </p:txBody>
      </p:sp>
      <p:sp>
        <p:nvSpPr>
          <p:cNvPr id="588" name="Shape 588"/>
          <p:cNvSpPr/>
          <p:nvPr/>
        </p:nvSpPr>
        <p:spPr>
          <a:xfrm>
            <a:off x="5099050" y="2665122"/>
            <a:ext cx="25495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conductor</a:t>
            </a:r>
          </a:p>
        </p:txBody>
      </p:sp>
      <p:sp>
        <p:nvSpPr>
          <p:cNvPr id="589" name="Shape 589"/>
          <p:cNvSpPr/>
          <p:nvPr/>
        </p:nvSpPr>
        <p:spPr>
          <a:xfrm>
            <a:off x="5099050" y="2998497"/>
            <a:ext cx="27019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dining car</a:t>
            </a:r>
          </a:p>
        </p:txBody>
      </p:sp>
      <p:sp>
        <p:nvSpPr>
          <p:cNvPr id="590" name="Shape 590"/>
          <p:cNvSpPr/>
          <p:nvPr/>
        </p:nvSpPr>
        <p:spPr>
          <a:xfrm>
            <a:off x="5099050" y="365095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stop, station</a:t>
            </a:r>
          </a:p>
        </p:txBody>
      </p:sp>
      <p:sp>
        <p:nvSpPr>
          <p:cNvPr id="591" name="Shape 591"/>
          <p:cNvSpPr/>
          <p:nvPr/>
        </p:nvSpPr>
        <p:spPr>
          <a:xfrm>
            <a:off x="5103812" y="3990684"/>
            <a:ext cx="2722563"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free, unoccupied</a:t>
            </a:r>
          </a:p>
        </p:txBody>
      </p:sp>
      <p:sp>
        <p:nvSpPr>
          <p:cNvPr id="592" name="Shape 592"/>
          <p:cNvSpPr/>
          <p:nvPr/>
        </p:nvSpPr>
        <p:spPr>
          <a:xfrm>
            <a:off x="5103812" y="4330409"/>
            <a:ext cx="16922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occupied</a:t>
            </a:r>
          </a:p>
        </p:txBody>
      </p:sp>
      <p:sp>
        <p:nvSpPr>
          <p:cNvPr id="593" name="Shape 593"/>
          <p:cNvSpPr/>
          <p:nvPr/>
        </p:nvSpPr>
        <p:spPr>
          <a:xfrm>
            <a:off x="5103812" y="4659022"/>
            <a:ext cx="133985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full</a:t>
            </a:r>
          </a:p>
        </p:txBody>
      </p:sp>
      <p:sp>
        <p:nvSpPr>
          <p:cNvPr id="594" name="Shape 594"/>
          <p:cNvSpPr/>
          <p:nvPr/>
        </p:nvSpPr>
        <p:spPr>
          <a:xfrm>
            <a:off x="5114925" y="4995572"/>
            <a:ext cx="10255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next</a:t>
            </a:r>
          </a:p>
        </p:txBody>
      </p:sp>
      <p:sp>
        <p:nvSpPr>
          <p:cNvPr id="595" name="Shape 595"/>
          <p:cNvSpPr/>
          <p:nvPr/>
        </p:nvSpPr>
        <p:spPr>
          <a:xfrm>
            <a:off x="5113337" y="5324184"/>
            <a:ext cx="24733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check the tickets</a:t>
            </a:r>
          </a:p>
        </p:txBody>
      </p:sp>
      <p:sp>
        <p:nvSpPr>
          <p:cNvPr id="596" name="Shape 596"/>
          <p:cNvSpPr/>
          <p:nvPr/>
        </p:nvSpPr>
        <p:spPr>
          <a:xfrm>
            <a:off x="5113337" y="5657559"/>
            <a:ext cx="217805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t>to transfer </a:t>
            </a:r>
            <a:r>
              <a:rPr i="1" sz="2000"/>
              <a:t>(trains)</a:t>
            </a:r>
          </a:p>
        </p:txBody>
      </p:sp>
      <p:pic>
        <p:nvPicPr>
          <p:cNvPr id="597" name="slide 54 titletext1.png" descr="slide 54 titletext1"/>
          <p:cNvPicPr/>
          <p:nvPr/>
        </p:nvPicPr>
        <p:blipFill>
          <a:blip r:embed="rId4">
            <a:extLst/>
          </a:blip>
          <a:stretch>
            <a:fillRect/>
          </a:stretch>
        </p:blipFill>
        <p:spPr>
          <a:xfrm>
            <a:off x="333375" y="1506537"/>
            <a:ext cx="2705100" cy="381001"/>
          </a:xfrm>
          <a:prstGeom prst="rect">
            <a:avLst/>
          </a:prstGeom>
          <a:ln w="12700">
            <a:miter lim="400000"/>
          </a:ln>
        </p:spPr>
      </p:pic>
      <p:pic>
        <p:nvPicPr>
          <p:cNvPr id="598" name="vocabulario.png" descr="vocabulario"/>
          <p:cNvPicPr/>
          <p:nvPr/>
        </p:nvPicPr>
        <p:blipFill>
          <a:blip r:embed="rId5">
            <a:extLst/>
          </a:blip>
          <a:stretch>
            <a:fillRect/>
          </a:stretch>
        </p:blipFill>
        <p:spPr>
          <a:xfrm>
            <a:off x="1736725" y="638175"/>
            <a:ext cx="2273300" cy="368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86"/>
                                        </p:tgtEl>
                                        <p:attrNameLst>
                                          <p:attrName>style.visibility</p:attrName>
                                        </p:attrNameLst>
                                      </p:cBhvr>
                                      <p:to>
                                        <p:strVal val="visible"/>
                                      </p:to>
                                    </p:set>
                                    <p:anim calcmode="lin" valueType="num">
                                      <p:cBhvr>
                                        <p:cTn id="7" dur="500" fill="hold"/>
                                        <p:tgtEl>
                                          <p:spTgt spid="586"/>
                                        </p:tgtEl>
                                        <p:attrNameLst>
                                          <p:attrName>ppt_x</p:attrName>
                                        </p:attrNameLst>
                                      </p:cBhvr>
                                      <p:tavLst>
                                        <p:tav tm="0">
                                          <p:val>
                                            <p:strVal val="1+#ppt_w/2"/>
                                          </p:val>
                                        </p:tav>
                                        <p:tav tm="100000">
                                          <p:val>
                                            <p:strVal val="#ppt_x"/>
                                          </p:val>
                                        </p:tav>
                                      </p:tavLst>
                                    </p:anim>
                                    <p:anim calcmode="lin" valueType="num">
                                      <p:cBhvr>
                                        <p:cTn id="8" dur="500" fill="hold"/>
                                        <p:tgtEl>
                                          <p:spTgt spid="5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87"/>
                                        </p:tgtEl>
                                        <p:attrNameLst>
                                          <p:attrName>style.visibility</p:attrName>
                                        </p:attrNameLst>
                                      </p:cBhvr>
                                      <p:to>
                                        <p:strVal val="visible"/>
                                      </p:to>
                                    </p:set>
                                    <p:anim calcmode="lin" valueType="num">
                                      <p:cBhvr>
                                        <p:cTn id="13" dur="500" fill="hold"/>
                                        <p:tgtEl>
                                          <p:spTgt spid="587"/>
                                        </p:tgtEl>
                                        <p:attrNameLst>
                                          <p:attrName>ppt_x</p:attrName>
                                        </p:attrNameLst>
                                      </p:cBhvr>
                                      <p:tavLst>
                                        <p:tav tm="0">
                                          <p:val>
                                            <p:strVal val="1+#ppt_w/2"/>
                                          </p:val>
                                        </p:tav>
                                        <p:tav tm="100000">
                                          <p:val>
                                            <p:strVal val="#ppt_x"/>
                                          </p:val>
                                        </p:tav>
                                      </p:tavLst>
                                    </p:anim>
                                    <p:anim calcmode="lin" valueType="num">
                                      <p:cBhvr>
                                        <p:cTn id="14" dur="500" fill="hold"/>
                                        <p:tgtEl>
                                          <p:spTgt spid="58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88"/>
                                        </p:tgtEl>
                                        <p:attrNameLst>
                                          <p:attrName>style.visibility</p:attrName>
                                        </p:attrNameLst>
                                      </p:cBhvr>
                                      <p:to>
                                        <p:strVal val="visible"/>
                                      </p:to>
                                    </p:set>
                                    <p:anim calcmode="lin" valueType="num">
                                      <p:cBhvr>
                                        <p:cTn id="19" dur="500" fill="hold"/>
                                        <p:tgtEl>
                                          <p:spTgt spid="588"/>
                                        </p:tgtEl>
                                        <p:attrNameLst>
                                          <p:attrName>ppt_x</p:attrName>
                                        </p:attrNameLst>
                                      </p:cBhvr>
                                      <p:tavLst>
                                        <p:tav tm="0">
                                          <p:val>
                                            <p:strVal val="1+#ppt_w/2"/>
                                          </p:val>
                                        </p:tav>
                                        <p:tav tm="100000">
                                          <p:val>
                                            <p:strVal val="#ppt_x"/>
                                          </p:val>
                                        </p:tav>
                                      </p:tavLst>
                                    </p:anim>
                                    <p:anim calcmode="lin" valueType="num">
                                      <p:cBhvr>
                                        <p:cTn id="20" dur="500" fill="hold"/>
                                        <p:tgtEl>
                                          <p:spTgt spid="5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89"/>
                                        </p:tgtEl>
                                        <p:attrNameLst>
                                          <p:attrName>style.visibility</p:attrName>
                                        </p:attrNameLst>
                                      </p:cBhvr>
                                      <p:to>
                                        <p:strVal val="visible"/>
                                      </p:to>
                                    </p:set>
                                    <p:anim calcmode="lin" valueType="num">
                                      <p:cBhvr>
                                        <p:cTn id="25" dur="500" fill="hold"/>
                                        <p:tgtEl>
                                          <p:spTgt spid="589"/>
                                        </p:tgtEl>
                                        <p:attrNameLst>
                                          <p:attrName>ppt_x</p:attrName>
                                        </p:attrNameLst>
                                      </p:cBhvr>
                                      <p:tavLst>
                                        <p:tav tm="0">
                                          <p:val>
                                            <p:strVal val="1+#ppt_w/2"/>
                                          </p:val>
                                        </p:tav>
                                        <p:tav tm="100000">
                                          <p:val>
                                            <p:strVal val="#ppt_x"/>
                                          </p:val>
                                        </p:tav>
                                      </p:tavLst>
                                    </p:anim>
                                    <p:anim calcmode="lin" valueType="num">
                                      <p:cBhvr>
                                        <p:cTn id="26" dur="500" fill="hold"/>
                                        <p:tgtEl>
                                          <p:spTgt spid="58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90"/>
                                        </p:tgtEl>
                                        <p:attrNameLst>
                                          <p:attrName>style.visibility</p:attrName>
                                        </p:attrNameLst>
                                      </p:cBhvr>
                                      <p:to>
                                        <p:strVal val="visible"/>
                                      </p:to>
                                    </p:set>
                                    <p:anim calcmode="lin" valueType="num">
                                      <p:cBhvr>
                                        <p:cTn id="31" dur="500" fill="hold"/>
                                        <p:tgtEl>
                                          <p:spTgt spid="590"/>
                                        </p:tgtEl>
                                        <p:attrNameLst>
                                          <p:attrName>ppt_x</p:attrName>
                                        </p:attrNameLst>
                                      </p:cBhvr>
                                      <p:tavLst>
                                        <p:tav tm="0">
                                          <p:val>
                                            <p:strVal val="1+#ppt_w/2"/>
                                          </p:val>
                                        </p:tav>
                                        <p:tav tm="100000">
                                          <p:val>
                                            <p:strVal val="#ppt_x"/>
                                          </p:val>
                                        </p:tav>
                                      </p:tavLst>
                                    </p:anim>
                                    <p:anim calcmode="lin" valueType="num">
                                      <p:cBhvr>
                                        <p:cTn id="32" dur="500" fill="hold"/>
                                        <p:tgtEl>
                                          <p:spTgt spid="59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91"/>
                                        </p:tgtEl>
                                        <p:attrNameLst>
                                          <p:attrName>style.visibility</p:attrName>
                                        </p:attrNameLst>
                                      </p:cBhvr>
                                      <p:to>
                                        <p:strVal val="visible"/>
                                      </p:to>
                                    </p:set>
                                    <p:anim calcmode="lin" valueType="num">
                                      <p:cBhvr>
                                        <p:cTn id="37" dur="500" fill="hold"/>
                                        <p:tgtEl>
                                          <p:spTgt spid="591"/>
                                        </p:tgtEl>
                                        <p:attrNameLst>
                                          <p:attrName>ppt_x</p:attrName>
                                        </p:attrNameLst>
                                      </p:cBhvr>
                                      <p:tavLst>
                                        <p:tav tm="0">
                                          <p:val>
                                            <p:strVal val="1+#ppt_w/2"/>
                                          </p:val>
                                        </p:tav>
                                        <p:tav tm="100000">
                                          <p:val>
                                            <p:strVal val="#ppt_x"/>
                                          </p:val>
                                        </p:tav>
                                      </p:tavLst>
                                    </p:anim>
                                    <p:anim calcmode="lin" valueType="num">
                                      <p:cBhvr>
                                        <p:cTn id="38" dur="500" fill="hold"/>
                                        <p:tgtEl>
                                          <p:spTgt spid="59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92"/>
                                        </p:tgtEl>
                                        <p:attrNameLst>
                                          <p:attrName>style.visibility</p:attrName>
                                        </p:attrNameLst>
                                      </p:cBhvr>
                                      <p:to>
                                        <p:strVal val="visible"/>
                                      </p:to>
                                    </p:set>
                                    <p:anim calcmode="lin" valueType="num">
                                      <p:cBhvr>
                                        <p:cTn id="43" dur="500" fill="hold"/>
                                        <p:tgtEl>
                                          <p:spTgt spid="592"/>
                                        </p:tgtEl>
                                        <p:attrNameLst>
                                          <p:attrName>ppt_x</p:attrName>
                                        </p:attrNameLst>
                                      </p:cBhvr>
                                      <p:tavLst>
                                        <p:tav tm="0">
                                          <p:val>
                                            <p:strVal val="1+#ppt_w/2"/>
                                          </p:val>
                                        </p:tav>
                                        <p:tav tm="100000">
                                          <p:val>
                                            <p:strVal val="#ppt_x"/>
                                          </p:val>
                                        </p:tav>
                                      </p:tavLst>
                                    </p:anim>
                                    <p:anim calcmode="lin" valueType="num">
                                      <p:cBhvr>
                                        <p:cTn id="44" dur="500" fill="hold"/>
                                        <p:tgtEl>
                                          <p:spTgt spid="59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93"/>
                                        </p:tgtEl>
                                        <p:attrNameLst>
                                          <p:attrName>style.visibility</p:attrName>
                                        </p:attrNameLst>
                                      </p:cBhvr>
                                      <p:to>
                                        <p:strVal val="visible"/>
                                      </p:to>
                                    </p:set>
                                    <p:anim calcmode="lin" valueType="num">
                                      <p:cBhvr>
                                        <p:cTn id="49" dur="500" fill="hold"/>
                                        <p:tgtEl>
                                          <p:spTgt spid="593"/>
                                        </p:tgtEl>
                                        <p:attrNameLst>
                                          <p:attrName>ppt_x</p:attrName>
                                        </p:attrNameLst>
                                      </p:cBhvr>
                                      <p:tavLst>
                                        <p:tav tm="0">
                                          <p:val>
                                            <p:strVal val="1+#ppt_w/2"/>
                                          </p:val>
                                        </p:tav>
                                        <p:tav tm="100000">
                                          <p:val>
                                            <p:strVal val="#ppt_x"/>
                                          </p:val>
                                        </p:tav>
                                      </p:tavLst>
                                    </p:anim>
                                    <p:anim calcmode="lin" valueType="num">
                                      <p:cBhvr>
                                        <p:cTn id="50" dur="500" fill="hold"/>
                                        <p:tgtEl>
                                          <p:spTgt spid="59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594"/>
                                        </p:tgtEl>
                                        <p:attrNameLst>
                                          <p:attrName>style.visibility</p:attrName>
                                        </p:attrNameLst>
                                      </p:cBhvr>
                                      <p:to>
                                        <p:strVal val="visible"/>
                                      </p:to>
                                    </p:set>
                                    <p:anim calcmode="lin" valueType="num">
                                      <p:cBhvr>
                                        <p:cTn id="55" dur="500" fill="hold"/>
                                        <p:tgtEl>
                                          <p:spTgt spid="594"/>
                                        </p:tgtEl>
                                        <p:attrNameLst>
                                          <p:attrName>ppt_x</p:attrName>
                                        </p:attrNameLst>
                                      </p:cBhvr>
                                      <p:tavLst>
                                        <p:tav tm="0">
                                          <p:val>
                                            <p:strVal val="1+#ppt_w/2"/>
                                          </p:val>
                                        </p:tav>
                                        <p:tav tm="100000">
                                          <p:val>
                                            <p:strVal val="#ppt_x"/>
                                          </p:val>
                                        </p:tav>
                                      </p:tavLst>
                                    </p:anim>
                                    <p:anim calcmode="lin" valueType="num">
                                      <p:cBhvr>
                                        <p:cTn id="56" dur="500" fill="hold"/>
                                        <p:tgtEl>
                                          <p:spTgt spid="59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2" presetID="2" grpId="10" fill="hold">
                                  <p:stCondLst>
                                    <p:cond delay="0"/>
                                  </p:stCondLst>
                                  <p:iterate type="el" backwards="0">
                                    <p:tmAbs val="0"/>
                                  </p:iterate>
                                  <p:childTnLst>
                                    <p:set>
                                      <p:cBhvr>
                                        <p:cTn id="60" fill="hold"/>
                                        <p:tgtEl>
                                          <p:spTgt spid="595"/>
                                        </p:tgtEl>
                                        <p:attrNameLst>
                                          <p:attrName>style.visibility</p:attrName>
                                        </p:attrNameLst>
                                      </p:cBhvr>
                                      <p:to>
                                        <p:strVal val="visible"/>
                                      </p:to>
                                    </p:set>
                                    <p:anim calcmode="lin" valueType="num">
                                      <p:cBhvr>
                                        <p:cTn id="61" dur="500" fill="hold"/>
                                        <p:tgtEl>
                                          <p:spTgt spid="595"/>
                                        </p:tgtEl>
                                        <p:attrNameLst>
                                          <p:attrName>ppt_x</p:attrName>
                                        </p:attrNameLst>
                                      </p:cBhvr>
                                      <p:tavLst>
                                        <p:tav tm="0">
                                          <p:val>
                                            <p:strVal val="1+#ppt_w/2"/>
                                          </p:val>
                                        </p:tav>
                                        <p:tav tm="100000">
                                          <p:val>
                                            <p:strVal val="#ppt_x"/>
                                          </p:val>
                                        </p:tav>
                                      </p:tavLst>
                                    </p:anim>
                                    <p:anim calcmode="lin" valueType="num">
                                      <p:cBhvr>
                                        <p:cTn id="62" dur="500" fill="hold"/>
                                        <p:tgtEl>
                                          <p:spTgt spid="59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2" presetID="2" grpId="11" fill="hold">
                                  <p:stCondLst>
                                    <p:cond delay="0"/>
                                  </p:stCondLst>
                                  <p:iterate type="el" backwards="0">
                                    <p:tmAbs val="0"/>
                                  </p:iterate>
                                  <p:childTnLst>
                                    <p:set>
                                      <p:cBhvr>
                                        <p:cTn id="66" fill="hold"/>
                                        <p:tgtEl>
                                          <p:spTgt spid="596"/>
                                        </p:tgtEl>
                                        <p:attrNameLst>
                                          <p:attrName>style.visibility</p:attrName>
                                        </p:attrNameLst>
                                      </p:cBhvr>
                                      <p:to>
                                        <p:strVal val="visible"/>
                                      </p:to>
                                    </p:set>
                                    <p:anim calcmode="lin" valueType="num">
                                      <p:cBhvr>
                                        <p:cTn id="67" dur="500" fill="hold"/>
                                        <p:tgtEl>
                                          <p:spTgt spid="596"/>
                                        </p:tgtEl>
                                        <p:attrNameLst>
                                          <p:attrName>ppt_x</p:attrName>
                                        </p:attrNameLst>
                                      </p:cBhvr>
                                      <p:tavLst>
                                        <p:tav tm="0">
                                          <p:val>
                                            <p:strVal val="1+#ppt_w/2"/>
                                          </p:val>
                                        </p:tav>
                                        <p:tav tm="100000">
                                          <p:val>
                                            <p:strVal val="#ppt_x"/>
                                          </p:val>
                                        </p:tav>
                                      </p:tavLst>
                                    </p:anim>
                                    <p:anim calcmode="lin" valueType="num">
                                      <p:cBhvr>
                                        <p:cTn id="68" dur="500" fill="hold"/>
                                        <p:tgtEl>
                                          <p:spTgt spid="59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nodeType="clickEffect" presetClass="entr" presetSubtype="0" presetID="1" grpId="12" fill="hold">
                                  <p:stCondLst>
                                    <p:cond delay="0"/>
                                  </p:stCondLst>
                                  <p:iterate type="el" backwards="0">
                                    <p:tmAbs val="0"/>
                                  </p:iterate>
                                  <p:childTnLst>
                                    <p:set>
                                      <p:cBhvr>
                                        <p:cTn id="72" fill="hold"/>
                                        <p:tgtEl>
                                          <p:spTgt spid="5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1" grpId="6"/>
      <p:bldP build="whole" bldLvl="1" animBg="1" rev="0" advAuto="0" spid="596" grpId="11"/>
      <p:bldP build="whole" bldLvl="1" animBg="1" rev="0" advAuto="0" spid="594" grpId="9"/>
      <p:bldP build="whole" bldLvl="1" animBg="1" rev="0" advAuto="0" spid="590" grpId="5"/>
      <p:bldP build="whole" bldLvl="1" animBg="1" rev="0" advAuto="0" spid="588" grpId="3"/>
      <p:bldP build="whole" bldLvl="1" animBg="1" rev="0" advAuto="0" spid="595" grpId="10"/>
      <p:bldP build="whole" bldLvl="1" animBg="1" rev="0" advAuto="0" spid="593" grpId="8"/>
      <p:bldP build="whole" bldLvl="1" animBg="1" rev="0" advAuto="0" spid="584" grpId="12"/>
      <p:bldP build="whole" bldLvl="1" animBg="1" rev="0" advAuto="0" spid="587" grpId="2"/>
      <p:bldP build="whole" bldLvl="1" animBg="1" rev="0" advAuto="0" spid="589" grpId="4"/>
      <p:bldP build="whole" bldLvl="1" animBg="1" rev="0" advAuto="0" spid="586" grpId="1"/>
      <p:bldP build="whole" bldLvl="1" animBg="1" rev="0" advAuto="0" spid="592" grpId="7"/>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0" name="Shape 60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55 of 56</a:t>
            </a:r>
          </a:p>
        </p:txBody>
      </p:sp>
      <p:pic>
        <p:nvPicPr>
          <p:cNvPr id="601"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60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603" name="Shape 603"/>
          <p:cNvSpPr/>
          <p:nvPr/>
        </p:nvSpPr>
        <p:spPr>
          <a:xfrm>
            <a:off x="2749550" y="2357578"/>
            <a:ext cx="3478213" cy="219046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el cañón                    </a:t>
            </a:r>
            <a:endParaRPr sz="2000">
              <a:solidFill>
                <a:srgbClr val="FF3300"/>
              </a:solidFill>
            </a:endParaRPr>
          </a:p>
          <a:p>
            <a:pPr lvl="0">
              <a:lnSpc>
                <a:spcPct val="125000"/>
              </a:lnSpc>
            </a:pPr>
            <a:r>
              <a:rPr sz="2000">
                <a:solidFill>
                  <a:srgbClr val="FF3300"/>
                </a:solidFill>
              </a:rPr>
              <a:t>el risco                       </a:t>
            </a:r>
            <a:endParaRPr sz="2000">
              <a:solidFill>
                <a:srgbClr val="FF3300"/>
              </a:solidFill>
            </a:endParaRPr>
          </a:p>
          <a:p>
            <a:pPr lvl="0">
              <a:lnSpc>
                <a:spcPct val="125000"/>
              </a:lnSpc>
            </a:pPr>
            <a:r>
              <a:rPr sz="2000">
                <a:solidFill>
                  <a:srgbClr val="FF3300"/>
                </a:solidFill>
              </a:rPr>
              <a:t>una senda                   </a:t>
            </a:r>
            <a:endParaRPr sz="2000">
              <a:solidFill>
                <a:srgbClr val="FF3300"/>
              </a:solidFill>
            </a:endParaRPr>
          </a:p>
          <a:p>
            <a:pPr lvl="0">
              <a:lnSpc>
                <a:spcPct val="125000"/>
              </a:lnSpc>
            </a:pPr>
            <a:r>
              <a:rPr sz="2000">
                <a:solidFill>
                  <a:srgbClr val="FF3300"/>
                </a:solidFill>
              </a:rPr>
              <a:t>el caballo                   </a:t>
            </a:r>
            <a:endParaRPr sz="2000">
              <a:solidFill>
                <a:srgbClr val="FF3300"/>
              </a:solidFill>
            </a:endParaRPr>
          </a:p>
          <a:p>
            <a:pPr lvl="0">
              <a:lnSpc>
                <a:spcPct val="125000"/>
              </a:lnSpc>
            </a:pPr>
            <a:r>
              <a:rPr sz="2000">
                <a:solidFill>
                  <a:srgbClr val="FF3300"/>
                </a:solidFill>
              </a:rPr>
              <a:t>andar a caballo</a:t>
            </a:r>
            <a:endParaRPr sz="2000">
              <a:solidFill>
                <a:srgbClr val="FF3300"/>
              </a:solidFill>
            </a:endParaRPr>
          </a:p>
          <a:p>
            <a:pPr lvl="0">
              <a:lnSpc>
                <a:spcPct val="125000"/>
              </a:lnSpc>
            </a:pPr>
            <a:r>
              <a:rPr sz="2000">
                <a:solidFill>
                  <a:srgbClr val="FF3300"/>
                </a:solidFill>
              </a:rPr>
              <a:t>alquilar, rentar </a:t>
            </a:r>
          </a:p>
        </p:txBody>
      </p:sp>
      <p:sp>
        <p:nvSpPr>
          <p:cNvPr id="604" name="Shape 604"/>
          <p:cNvSpPr/>
          <p:nvPr/>
        </p:nvSpPr>
        <p:spPr>
          <a:xfrm>
            <a:off x="5126037" y="2320634"/>
            <a:ext cx="30099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canyon</a:t>
            </a:r>
          </a:p>
        </p:txBody>
      </p:sp>
      <p:sp>
        <p:nvSpPr>
          <p:cNvPr id="605" name="Shape 605"/>
          <p:cNvSpPr/>
          <p:nvPr/>
        </p:nvSpPr>
        <p:spPr>
          <a:xfrm>
            <a:off x="5126037" y="2717509"/>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cliff</a:t>
            </a:r>
          </a:p>
        </p:txBody>
      </p:sp>
      <p:sp>
        <p:nvSpPr>
          <p:cNvPr id="606" name="Shape 606"/>
          <p:cNvSpPr/>
          <p:nvPr/>
        </p:nvSpPr>
        <p:spPr>
          <a:xfrm>
            <a:off x="5126037" y="3096922"/>
            <a:ext cx="36353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path</a:t>
            </a:r>
          </a:p>
        </p:txBody>
      </p:sp>
      <p:sp>
        <p:nvSpPr>
          <p:cNvPr id="607" name="Shape 607"/>
          <p:cNvSpPr/>
          <p:nvPr/>
        </p:nvSpPr>
        <p:spPr>
          <a:xfrm>
            <a:off x="5126037" y="3477922"/>
            <a:ext cx="27019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horse</a:t>
            </a:r>
          </a:p>
        </p:txBody>
      </p:sp>
      <p:sp>
        <p:nvSpPr>
          <p:cNvPr id="608" name="Shape 608"/>
          <p:cNvSpPr/>
          <p:nvPr/>
        </p:nvSpPr>
        <p:spPr>
          <a:xfrm>
            <a:off x="5126037" y="3839872"/>
            <a:ext cx="19827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ride a horse</a:t>
            </a:r>
          </a:p>
        </p:txBody>
      </p:sp>
      <p:sp>
        <p:nvSpPr>
          <p:cNvPr id="609" name="Shape 609"/>
          <p:cNvSpPr/>
          <p:nvPr/>
        </p:nvSpPr>
        <p:spPr>
          <a:xfrm>
            <a:off x="5126037" y="422563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rent</a:t>
            </a:r>
          </a:p>
        </p:txBody>
      </p:sp>
      <p:pic>
        <p:nvPicPr>
          <p:cNvPr id="610" name="slide 55 titletext1a.png" descr="slide 55 titletext1a"/>
          <p:cNvPicPr/>
          <p:nvPr/>
        </p:nvPicPr>
        <p:blipFill>
          <a:blip r:embed="rId4">
            <a:extLst/>
          </a:blip>
          <a:stretch>
            <a:fillRect/>
          </a:stretch>
        </p:blipFill>
        <p:spPr>
          <a:xfrm>
            <a:off x="306387" y="1514475"/>
            <a:ext cx="7542213" cy="374650"/>
          </a:xfrm>
          <a:prstGeom prst="rect">
            <a:avLst/>
          </a:prstGeom>
          <a:ln w="12700">
            <a:miter lim="400000"/>
          </a:ln>
        </p:spPr>
      </p:pic>
      <p:pic>
        <p:nvPicPr>
          <p:cNvPr id="611" name="vocabulario.png" descr="vocabulario"/>
          <p:cNvPicPr/>
          <p:nvPr/>
        </p:nvPicPr>
        <p:blipFill>
          <a:blip r:embed="rId5">
            <a:extLst/>
          </a:blip>
          <a:stretch>
            <a:fillRect/>
          </a:stretch>
        </p:blipFill>
        <p:spPr>
          <a:xfrm>
            <a:off x="1736725" y="638175"/>
            <a:ext cx="2273300" cy="368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04"/>
                                        </p:tgtEl>
                                        <p:attrNameLst>
                                          <p:attrName>style.visibility</p:attrName>
                                        </p:attrNameLst>
                                      </p:cBhvr>
                                      <p:to>
                                        <p:strVal val="visible"/>
                                      </p:to>
                                    </p:set>
                                    <p:anim calcmode="lin" valueType="num">
                                      <p:cBhvr>
                                        <p:cTn id="7" dur="500" fill="hold"/>
                                        <p:tgtEl>
                                          <p:spTgt spid="604"/>
                                        </p:tgtEl>
                                        <p:attrNameLst>
                                          <p:attrName>ppt_x</p:attrName>
                                        </p:attrNameLst>
                                      </p:cBhvr>
                                      <p:tavLst>
                                        <p:tav tm="0">
                                          <p:val>
                                            <p:strVal val="1+#ppt_w/2"/>
                                          </p:val>
                                        </p:tav>
                                        <p:tav tm="100000">
                                          <p:val>
                                            <p:strVal val="#ppt_x"/>
                                          </p:val>
                                        </p:tav>
                                      </p:tavLst>
                                    </p:anim>
                                    <p:anim calcmode="lin" valueType="num">
                                      <p:cBhvr>
                                        <p:cTn id="8" dur="500" fill="hold"/>
                                        <p:tgtEl>
                                          <p:spTgt spid="6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05"/>
                                        </p:tgtEl>
                                        <p:attrNameLst>
                                          <p:attrName>style.visibility</p:attrName>
                                        </p:attrNameLst>
                                      </p:cBhvr>
                                      <p:to>
                                        <p:strVal val="visible"/>
                                      </p:to>
                                    </p:set>
                                    <p:anim calcmode="lin" valueType="num">
                                      <p:cBhvr>
                                        <p:cTn id="13" dur="500" fill="hold"/>
                                        <p:tgtEl>
                                          <p:spTgt spid="605"/>
                                        </p:tgtEl>
                                        <p:attrNameLst>
                                          <p:attrName>ppt_x</p:attrName>
                                        </p:attrNameLst>
                                      </p:cBhvr>
                                      <p:tavLst>
                                        <p:tav tm="0">
                                          <p:val>
                                            <p:strVal val="1+#ppt_w/2"/>
                                          </p:val>
                                        </p:tav>
                                        <p:tav tm="100000">
                                          <p:val>
                                            <p:strVal val="#ppt_x"/>
                                          </p:val>
                                        </p:tav>
                                      </p:tavLst>
                                    </p:anim>
                                    <p:anim calcmode="lin" valueType="num">
                                      <p:cBhvr>
                                        <p:cTn id="14" dur="500" fill="hold"/>
                                        <p:tgtEl>
                                          <p:spTgt spid="6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06"/>
                                        </p:tgtEl>
                                        <p:attrNameLst>
                                          <p:attrName>style.visibility</p:attrName>
                                        </p:attrNameLst>
                                      </p:cBhvr>
                                      <p:to>
                                        <p:strVal val="visible"/>
                                      </p:to>
                                    </p:set>
                                    <p:anim calcmode="lin" valueType="num">
                                      <p:cBhvr>
                                        <p:cTn id="19" dur="500" fill="hold"/>
                                        <p:tgtEl>
                                          <p:spTgt spid="606"/>
                                        </p:tgtEl>
                                        <p:attrNameLst>
                                          <p:attrName>ppt_x</p:attrName>
                                        </p:attrNameLst>
                                      </p:cBhvr>
                                      <p:tavLst>
                                        <p:tav tm="0">
                                          <p:val>
                                            <p:strVal val="1+#ppt_w/2"/>
                                          </p:val>
                                        </p:tav>
                                        <p:tav tm="100000">
                                          <p:val>
                                            <p:strVal val="#ppt_x"/>
                                          </p:val>
                                        </p:tav>
                                      </p:tavLst>
                                    </p:anim>
                                    <p:anim calcmode="lin" valueType="num">
                                      <p:cBhvr>
                                        <p:cTn id="20" dur="500" fill="hold"/>
                                        <p:tgtEl>
                                          <p:spTgt spid="6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07"/>
                                        </p:tgtEl>
                                        <p:attrNameLst>
                                          <p:attrName>style.visibility</p:attrName>
                                        </p:attrNameLst>
                                      </p:cBhvr>
                                      <p:to>
                                        <p:strVal val="visible"/>
                                      </p:to>
                                    </p:set>
                                    <p:anim calcmode="lin" valueType="num">
                                      <p:cBhvr>
                                        <p:cTn id="25" dur="500" fill="hold"/>
                                        <p:tgtEl>
                                          <p:spTgt spid="607"/>
                                        </p:tgtEl>
                                        <p:attrNameLst>
                                          <p:attrName>ppt_x</p:attrName>
                                        </p:attrNameLst>
                                      </p:cBhvr>
                                      <p:tavLst>
                                        <p:tav tm="0">
                                          <p:val>
                                            <p:strVal val="1+#ppt_w/2"/>
                                          </p:val>
                                        </p:tav>
                                        <p:tav tm="100000">
                                          <p:val>
                                            <p:strVal val="#ppt_x"/>
                                          </p:val>
                                        </p:tav>
                                      </p:tavLst>
                                    </p:anim>
                                    <p:anim calcmode="lin" valueType="num">
                                      <p:cBhvr>
                                        <p:cTn id="26" dur="500" fill="hold"/>
                                        <p:tgtEl>
                                          <p:spTgt spid="60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608"/>
                                        </p:tgtEl>
                                        <p:attrNameLst>
                                          <p:attrName>style.visibility</p:attrName>
                                        </p:attrNameLst>
                                      </p:cBhvr>
                                      <p:to>
                                        <p:strVal val="visible"/>
                                      </p:to>
                                    </p:set>
                                    <p:anim calcmode="lin" valueType="num">
                                      <p:cBhvr>
                                        <p:cTn id="31" dur="500" fill="hold"/>
                                        <p:tgtEl>
                                          <p:spTgt spid="608"/>
                                        </p:tgtEl>
                                        <p:attrNameLst>
                                          <p:attrName>ppt_x</p:attrName>
                                        </p:attrNameLst>
                                      </p:cBhvr>
                                      <p:tavLst>
                                        <p:tav tm="0">
                                          <p:val>
                                            <p:strVal val="1+#ppt_w/2"/>
                                          </p:val>
                                        </p:tav>
                                        <p:tav tm="100000">
                                          <p:val>
                                            <p:strVal val="#ppt_x"/>
                                          </p:val>
                                        </p:tav>
                                      </p:tavLst>
                                    </p:anim>
                                    <p:anim calcmode="lin" valueType="num">
                                      <p:cBhvr>
                                        <p:cTn id="32" dur="500" fill="hold"/>
                                        <p:tgtEl>
                                          <p:spTgt spid="60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609"/>
                                        </p:tgtEl>
                                        <p:attrNameLst>
                                          <p:attrName>style.visibility</p:attrName>
                                        </p:attrNameLst>
                                      </p:cBhvr>
                                      <p:to>
                                        <p:strVal val="visible"/>
                                      </p:to>
                                    </p:set>
                                    <p:anim calcmode="lin" valueType="num">
                                      <p:cBhvr>
                                        <p:cTn id="37" dur="500" fill="hold"/>
                                        <p:tgtEl>
                                          <p:spTgt spid="609"/>
                                        </p:tgtEl>
                                        <p:attrNameLst>
                                          <p:attrName>ppt_x</p:attrName>
                                        </p:attrNameLst>
                                      </p:cBhvr>
                                      <p:tavLst>
                                        <p:tav tm="0">
                                          <p:val>
                                            <p:strVal val="1+#ppt_w/2"/>
                                          </p:val>
                                        </p:tav>
                                        <p:tav tm="100000">
                                          <p:val>
                                            <p:strVal val="#ppt_x"/>
                                          </p:val>
                                        </p:tav>
                                      </p:tavLst>
                                    </p:anim>
                                    <p:anim calcmode="lin" valueType="num">
                                      <p:cBhvr>
                                        <p:cTn id="38" dur="500" fill="hold"/>
                                        <p:tgtEl>
                                          <p:spTgt spid="60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6" grpId="3"/>
      <p:bldP build="whole" bldLvl="1" animBg="1" rev="0" advAuto="0" spid="605" grpId="2"/>
      <p:bldP build="whole" bldLvl="1" animBg="1" rev="0" advAuto="0" spid="602" grpId="7"/>
      <p:bldP build="whole" bldLvl="1" animBg="1" rev="0" advAuto="0" spid="608" grpId="5"/>
      <p:bldP build="whole" bldLvl="1" animBg="1" rev="0" advAuto="0" spid="609" grpId="6"/>
      <p:bldP build="whole" bldLvl="1" animBg="1" rev="0" advAuto="0" spid="607" grpId="4"/>
      <p:bldP build="whole" bldLvl="1" animBg="1" rev="0" advAuto="0" spid="604" grpId="1"/>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3" name="Shape 61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56 of 56</a:t>
            </a:r>
          </a:p>
        </p:txBody>
      </p:sp>
      <p:pic>
        <p:nvPicPr>
          <p:cNvPr id="614" name="red-header.png" descr="red-header"/>
          <p:cNvPicPr/>
          <p:nvPr/>
        </p:nvPicPr>
        <p:blipFill>
          <a:blip r:embed="rId2">
            <a:extLst/>
          </a:blip>
          <a:stretch>
            <a:fillRect/>
          </a:stretch>
        </p:blipFill>
        <p:spPr>
          <a:xfrm>
            <a:off x="1587" y="0"/>
            <a:ext cx="9142413" cy="1447800"/>
          </a:xfrm>
          <a:prstGeom prst="rect">
            <a:avLst/>
          </a:prstGeom>
          <a:ln w="12700">
            <a:miter lim="400000"/>
          </a:ln>
        </p:spPr>
      </p:pic>
      <p:sp>
        <p:nvSpPr>
          <p:cNvPr id="615" name="Shape 615"/>
          <p:cNvSpPr/>
          <p:nvPr/>
        </p:nvSpPr>
        <p:spPr>
          <a:xfrm>
            <a:off x="2916237" y="2342800"/>
            <a:ext cx="2006601" cy="14643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a tiempo          </a:t>
            </a:r>
            <a:endParaRPr sz="2000">
              <a:solidFill>
                <a:srgbClr val="FF3300"/>
              </a:solidFill>
            </a:endParaRPr>
          </a:p>
          <a:p>
            <a:pPr lvl="0">
              <a:lnSpc>
                <a:spcPct val="125000"/>
              </a:lnSpc>
            </a:pPr>
            <a:r>
              <a:rPr sz="2000">
                <a:solidFill>
                  <a:srgbClr val="FF3300"/>
                </a:solidFill>
              </a:rPr>
              <a:t>tarde                </a:t>
            </a:r>
            <a:endParaRPr sz="2000">
              <a:solidFill>
                <a:srgbClr val="FF3300"/>
              </a:solidFill>
            </a:endParaRPr>
          </a:p>
          <a:p>
            <a:pPr lvl="0">
              <a:lnSpc>
                <a:spcPct val="125000"/>
              </a:lnSpc>
            </a:pPr>
            <a:r>
              <a:rPr sz="2000">
                <a:solidFill>
                  <a:srgbClr val="FF3300"/>
                </a:solidFill>
              </a:rPr>
              <a:t>insertar             </a:t>
            </a:r>
            <a:endParaRPr sz="2000">
              <a:solidFill>
                <a:srgbClr val="FF3300"/>
              </a:solidFill>
            </a:endParaRPr>
          </a:p>
          <a:p>
            <a:pPr lvl="0">
              <a:lnSpc>
                <a:spcPct val="125000"/>
              </a:lnSpc>
            </a:pPr>
            <a:r>
              <a:rPr sz="2000">
                <a:solidFill>
                  <a:srgbClr val="FF3300"/>
                </a:solidFill>
              </a:rPr>
              <a:t>seleccionar </a:t>
            </a:r>
          </a:p>
        </p:txBody>
      </p:sp>
      <p:sp>
        <p:nvSpPr>
          <p:cNvPr id="616" name="Shape 616"/>
          <p:cNvSpPr/>
          <p:nvPr/>
        </p:nvSpPr>
        <p:spPr>
          <a:xfrm>
            <a:off x="5110162" y="2317459"/>
            <a:ext cx="30099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on time</a:t>
            </a:r>
          </a:p>
        </p:txBody>
      </p:sp>
      <p:sp>
        <p:nvSpPr>
          <p:cNvPr id="617" name="Shape 617"/>
          <p:cNvSpPr/>
          <p:nvPr/>
        </p:nvSpPr>
        <p:spPr>
          <a:xfrm>
            <a:off x="5124450" y="271433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late</a:t>
            </a:r>
          </a:p>
        </p:txBody>
      </p:sp>
      <p:sp>
        <p:nvSpPr>
          <p:cNvPr id="618" name="Shape 618"/>
          <p:cNvSpPr/>
          <p:nvPr/>
        </p:nvSpPr>
        <p:spPr>
          <a:xfrm>
            <a:off x="5124450" y="3098509"/>
            <a:ext cx="1397000"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insert</a:t>
            </a:r>
          </a:p>
        </p:txBody>
      </p:sp>
      <p:sp>
        <p:nvSpPr>
          <p:cNvPr id="619" name="Shape 619"/>
          <p:cNvSpPr/>
          <p:nvPr/>
        </p:nvSpPr>
        <p:spPr>
          <a:xfrm>
            <a:off x="5124450" y="3479509"/>
            <a:ext cx="27019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choose</a:t>
            </a:r>
          </a:p>
        </p:txBody>
      </p:sp>
      <p:pic>
        <p:nvPicPr>
          <p:cNvPr id="620" name="slide 43 title1a.png" descr="slide 43 title1a"/>
          <p:cNvPicPr/>
          <p:nvPr/>
        </p:nvPicPr>
        <p:blipFill>
          <a:blip r:embed="rId3">
            <a:extLst/>
          </a:blip>
          <a:stretch>
            <a:fillRect/>
          </a:stretch>
        </p:blipFill>
        <p:spPr>
          <a:xfrm>
            <a:off x="338137" y="1520825"/>
            <a:ext cx="5338763" cy="374650"/>
          </a:xfrm>
          <a:prstGeom prst="rect">
            <a:avLst/>
          </a:prstGeom>
          <a:ln w="12700">
            <a:miter lim="400000"/>
          </a:ln>
        </p:spPr>
      </p:pic>
      <p:pic>
        <p:nvPicPr>
          <p:cNvPr id="621" name="done.png" descr="done"/>
          <p:cNvPicPr/>
          <p:nvPr/>
        </p:nvPicPr>
        <p:blipFill>
          <a:blip r:embed="rId4">
            <a:extLst/>
          </a:blip>
          <a:stretch>
            <a:fillRect/>
          </a:stretch>
        </p:blipFill>
        <p:spPr>
          <a:xfrm>
            <a:off x="7715250" y="5803900"/>
            <a:ext cx="927100" cy="457200"/>
          </a:xfrm>
          <a:prstGeom prst="rect">
            <a:avLst/>
          </a:prstGeom>
          <a:ln w="12700">
            <a:miter lim="400000"/>
          </a:ln>
        </p:spPr>
      </p:pic>
      <p:sp>
        <p:nvSpPr>
          <p:cNvPr id="622" name="Shape 622"/>
          <p:cNvSpPr/>
          <p:nvPr/>
        </p:nvSpPr>
        <p:spPr>
          <a:xfrm>
            <a:off x="4664075" y="6403975"/>
            <a:ext cx="1168401" cy="425450"/>
          </a:xfrm>
          <a:prstGeom prst="rect">
            <a:avLst/>
          </a:prstGeom>
          <a:solidFill>
            <a:srgbClr val="FFFFFF"/>
          </a:solidFill>
          <a:ln w="12700">
            <a:miter lim="400000"/>
          </a:ln>
        </p:spPr>
        <p:txBody>
          <a:bodyPr lIns="0" tIns="0" rIns="0" bIns="0" anchor="ctr"/>
          <a:lstStyle/>
          <a:p>
            <a:pPr lvl="0"/>
          </a:p>
        </p:txBody>
      </p:sp>
      <p:pic>
        <p:nvPicPr>
          <p:cNvPr id="623" name="vocabulario.png" descr="vocabulario"/>
          <p:cNvPicPr/>
          <p:nvPr/>
        </p:nvPicPr>
        <p:blipFill>
          <a:blip r:embed="rId5">
            <a:extLst/>
          </a:blip>
          <a:stretch>
            <a:fillRect/>
          </a:stretch>
        </p:blipFill>
        <p:spPr>
          <a:xfrm>
            <a:off x="1736725" y="638175"/>
            <a:ext cx="2273300" cy="368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16"/>
                                        </p:tgtEl>
                                        <p:attrNameLst>
                                          <p:attrName>style.visibility</p:attrName>
                                        </p:attrNameLst>
                                      </p:cBhvr>
                                      <p:to>
                                        <p:strVal val="visible"/>
                                      </p:to>
                                    </p:set>
                                    <p:anim calcmode="lin" valueType="num">
                                      <p:cBhvr>
                                        <p:cTn id="7" dur="500" fill="hold"/>
                                        <p:tgtEl>
                                          <p:spTgt spid="616"/>
                                        </p:tgtEl>
                                        <p:attrNameLst>
                                          <p:attrName>ppt_x</p:attrName>
                                        </p:attrNameLst>
                                      </p:cBhvr>
                                      <p:tavLst>
                                        <p:tav tm="0">
                                          <p:val>
                                            <p:strVal val="1+#ppt_w/2"/>
                                          </p:val>
                                        </p:tav>
                                        <p:tav tm="100000">
                                          <p:val>
                                            <p:strVal val="#ppt_x"/>
                                          </p:val>
                                        </p:tav>
                                      </p:tavLst>
                                    </p:anim>
                                    <p:anim calcmode="lin" valueType="num">
                                      <p:cBhvr>
                                        <p:cTn id="8" dur="500" fill="hold"/>
                                        <p:tgtEl>
                                          <p:spTgt spid="6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17"/>
                                        </p:tgtEl>
                                        <p:attrNameLst>
                                          <p:attrName>style.visibility</p:attrName>
                                        </p:attrNameLst>
                                      </p:cBhvr>
                                      <p:to>
                                        <p:strVal val="visible"/>
                                      </p:to>
                                    </p:set>
                                    <p:anim calcmode="lin" valueType="num">
                                      <p:cBhvr>
                                        <p:cTn id="13" dur="500" fill="hold"/>
                                        <p:tgtEl>
                                          <p:spTgt spid="617"/>
                                        </p:tgtEl>
                                        <p:attrNameLst>
                                          <p:attrName>ppt_x</p:attrName>
                                        </p:attrNameLst>
                                      </p:cBhvr>
                                      <p:tavLst>
                                        <p:tav tm="0">
                                          <p:val>
                                            <p:strVal val="1+#ppt_w/2"/>
                                          </p:val>
                                        </p:tav>
                                        <p:tav tm="100000">
                                          <p:val>
                                            <p:strVal val="#ppt_x"/>
                                          </p:val>
                                        </p:tav>
                                      </p:tavLst>
                                    </p:anim>
                                    <p:anim calcmode="lin" valueType="num">
                                      <p:cBhvr>
                                        <p:cTn id="14" dur="500" fill="hold"/>
                                        <p:tgtEl>
                                          <p:spTgt spid="6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18"/>
                                        </p:tgtEl>
                                        <p:attrNameLst>
                                          <p:attrName>style.visibility</p:attrName>
                                        </p:attrNameLst>
                                      </p:cBhvr>
                                      <p:to>
                                        <p:strVal val="visible"/>
                                      </p:to>
                                    </p:set>
                                    <p:anim calcmode="lin" valueType="num">
                                      <p:cBhvr>
                                        <p:cTn id="19" dur="500" fill="hold"/>
                                        <p:tgtEl>
                                          <p:spTgt spid="618"/>
                                        </p:tgtEl>
                                        <p:attrNameLst>
                                          <p:attrName>ppt_x</p:attrName>
                                        </p:attrNameLst>
                                      </p:cBhvr>
                                      <p:tavLst>
                                        <p:tav tm="0">
                                          <p:val>
                                            <p:strVal val="1+#ppt_w/2"/>
                                          </p:val>
                                        </p:tav>
                                        <p:tav tm="100000">
                                          <p:val>
                                            <p:strVal val="#ppt_x"/>
                                          </p:val>
                                        </p:tav>
                                      </p:tavLst>
                                    </p:anim>
                                    <p:anim calcmode="lin" valueType="num">
                                      <p:cBhvr>
                                        <p:cTn id="20" dur="500" fill="hold"/>
                                        <p:tgtEl>
                                          <p:spTgt spid="6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19"/>
                                        </p:tgtEl>
                                        <p:attrNameLst>
                                          <p:attrName>style.visibility</p:attrName>
                                        </p:attrNameLst>
                                      </p:cBhvr>
                                      <p:to>
                                        <p:strVal val="visible"/>
                                      </p:to>
                                    </p:set>
                                    <p:anim calcmode="lin" valueType="num">
                                      <p:cBhvr>
                                        <p:cTn id="25" dur="500" fill="hold"/>
                                        <p:tgtEl>
                                          <p:spTgt spid="619"/>
                                        </p:tgtEl>
                                        <p:attrNameLst>
                                          <p:attrName>ppt_x</p:attrName>
                                        </p:attrNameLst>
                                      </p:cBhvr>
                                      <p:tavLst>
                                        <p:tav tm="0">
                                          <p:val>
                                            <p:strVal val="1+#ppt_w/2"/>
                                          </p:val>
                                        </p:tav>
                                        <p:tav tm="100000">
                                          <p:val>
                                            <p:strVal val="#ppt_x"/>
                                          </p:val>
                                        </p:tav>
                                      </p:tavLst>
                                    </p:anim>
                                    <p:anim calcmode="lin" valueType="num">
                                      <p:cBhvr>
                                        <p:cTn id="26" dur="500" fill="hold"/>
                                        <p:tgtEl>
                                          <p:spTgt spid="6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0" grpId="5" fill="hold">
                                  <p:stCondLst>
                                    <p:cond delay="0"/>
                                  </p:stCondLst>
                                  <p:iterate type="el" backwards="0">
                                    <p:tmAbs val="0"/>
                                  </p:iterate>
                                  <p:childTnLst>
                                    <p:set>
                                      <p:cBhvr>
                                        <p:cTn id="30" fill="hold"/>
                                        <p:tgtEl>
                                          <p:spTgt spid="621"/>
                                        </p:tgtEl>
                                        <p:attrNameLst>
                                          <p:attrName>style.visibility</p:attrName>
                                        </p:attrNameLst>
                                      </p:cBhvr>
                                      <p:to>
                                        <p:strVal val="visible"/>
                                      </p:to>
                                    </p:set>
                                    <p:animEffect filter="fade" transition="in">
                                      <p:cBhvr>
                                        <p:cTn id="31" dur="5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9" grpId="4"/>
      <p:bldP build="whole" bldLvl="1" animBg="1" rev="0" advAuto="0" spid="618" grpId="3"/>
      <p:bldP build="whole" bldLvl="1" animBg="1" rev="0" advAuto="0" spid="616" grpId="1"/>
      <p:bldP build="whole" bldLvl="1" animBg="1" rev="0" advAuto="0" spid="617" grpId="2"/>
      <p:bldP build="whole" bldLvl="1" animBg="1" rev="0" advAuto="0" spid="621" grpId="5"/>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slide 06 pic1a.png" descr="slide 06 pic1a"/>
          <p:cNvPicPr/>
          <p:nvPr/>
        </p:nvPicPr>
        <p:blipFill>
          <a:blip r:embed="rId2">
            <a:extLst/>
          </a:blip>
          <a:stretch>
            <a:fillRect/>
          </a:stretch>
        </p:blipFill>
        <p:spPr>
          <a:xfrm>
            <a:off x="2001837" y="2006600"/>
            <a:ext cx="5168901" cy="3429000"/>
          </a:xfrm>
          <a:prstGeom prst="rect">
            <a:avLst/>
          </a:prstGeom>
          <a:ln w="12700">
            <a:miter lim="400000"/>
          </a:ln>
        </p:spPr>
      </p:pic>
      <p:pic>
        <p:nvPicPr>
          <p:cNvPr id="62"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63" name="Shape 6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6 of 56</a:t>
            </a:r>
          </a:p>
        </p:txBody>
      </p:sp>
      <p:pic>
        <p:nvPicPr>
          <p:cNvPr id="64"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65" name="slide 02 titletext1a.png" descr="slide 02 titletext1a"/>
          <p:cNvPicPr/>
          <p:nvPr/>
        </p:nvPicPr>
        <p:blipFill>
          <a:blip r:embed="rId5">
            <a:extLst/>
          </a:blip>
          <a:stretch>
            <a:fillRect/>
          </a:stretch>
        </p:blipFill>
        <p:spPr>
          <a:xfrm>
            <a:off x="338137" y="1066800"/>
            <a:ext cx="5613401" cy="419100"/>
          </a:xfrm>
          <a:prstGeom prst="rect">
            <a:avLst/>
          </a:prstGeom>
          <a:ln w="12700">
            <a:miter lim="400000"/>
          </a:ln>
        </p:spPr>
      </p:pic>
      <p:pic>
        <p:nvPicPr>
          <p:cNvPr id="66" name="slide 06 text1a.png" descr="slide 06 text1a"/>
          <p:cNvPicPr/>
          <p:nvPr/>
        </p:nvPicPr>
        <p:blipFill>
          <a:blip r:embed="rId6">
            <a:extLst/>
          </a:blip>
          <a:stretch>
            <a:fillRect/>
          </a:stretch>
        </p:blipFill>
        <p:spPr>
          <a:xfrm>
            <a:off x="3995737" y="1879600"/>
            <a:ext cx="1168401" cy="254000"/>
          </a:xfrm>
          <a:prstGeom prst="rect">
            <a:avLst/>
          </a:prstGeom>
          <a:ln w="12700">
            <a:miter lim="400000"/>
          </a:ln>
        </p:spPr>
      </p:pic>
      <p:pic>
        <p:nvPicPr>
          <p:cNvPr id="67" name="slide 06 text1b.png" descr="slide 06 text1b"/>
          <p:cNvPicPr/>
          <p:nvPr/>
        </p:nvPicPr>
        <p:blipFill>
          <a:blip r:embed="rId7">
            <a:extLst/>
          </a:blip>
          <a:stretch>
            <a:fillRect/>
          </a:stretch>
        </p:blipFill>
        <p:spPr>
          <a:xfrm>
            <a:off x="3995737" y="1879600"/>
            <a:ext cx="1168401" cy="254000"/>
          </a:xfrm>
          <a:prstGeom prst="rect">
            <a:avLst/>
          </a:prstGeom>
          <a:ln w="12700">
            <a:miter lim="400000"/>
          </a:ln>
        </p:spPr>
      </p:pic>
      <p:pic>
        <p:nvPicPr>
          <p:cNvPr id="68" name="slide 06 text2a.png" descr="slide 06 text2a"/>
          <p:cNvPicPr/>
          <p:nvPr/>
        </p:nvPicPr>
        <p:blipFill>
          <a:blip r:embed="rId8">
            <a:extLst/>
          </a:blip>
          <a:stretch>
            <a:fillRect/>
          </a:stretch>
        </p:blipFill>
        <p:spPr>
          <a:xfrm>
            <a:off x="6069012" y="3978275"/>
            <a:ext cx="1231901" cy="254000"/>
          </a:xfrm>
          <a:prstGeom prst="rect">
            <a:avLst/>
          </a:prstGeom>
          <a:ln w="12700">
            <a:miter lim="400000"/>
          </a:ln>
        </p:spPr>
      </p:pic>
      <p:pic>
        <p:nvPicPr>
          <p:cNvPr id="69" name="slide 06 text2b.png" descr="slide 06 text2b"/>
          <p:cNvPicPr/>
          <p:nvPr/>
        </p:nvPicPr>
        <p:blipFill>
          <a:blip r:embed="rId9">
            <a:extLst/>
          </a:blip>
          <a:stretch>
            <a:fillRect/>
          </a:stretch>
        </p:blipFill>
        <p:spPr>
          <a:xfrm>
            <a:off x="6069012" y="3978275"/>
            <a:ext cx="1231901" cy="254000"/>
          </a:xfrm>
          <a:prstGeom prst="rect">
            <a:avLst/>
          </a:prstGeom>
          <a:ln w="12700">
            <a:miter lim="400000"/>
          </a:ln>
        </p:spPr>
      </p:pic>
      <p:pic>
        <p:nvPicPr>
          <p:cNvPr id="70" name="slide 06 text3a.png" descr="slide 06 text3a"/>
          <p:cNvPicPr/>
          <p:nvPr/>
        </p:nvPicPr>
        <p:blipFill>
          <a:blip r:embed="rId10">
            <a:extLst/>
          </a:blip>
          <a:stretch>
            <a:fillRect/>
          </a:stretch>
        </p:blipFill>
        <p:spPr>
          <a:xfrm>
            <a:off x="2867025" y="4905375"/>
            <a:ext cx="1447800" cy="254000"/>
          </a:xfrm>
          <a:prstGeom prst="rect">
            <a:avLst/>
          </a:prstGeom>
          <a:ln w="12700">
            <a:miter lim="400000"/>
          </a:ln>
        </p:spPr>
      </p:pic>
      <p:pic>
        <p:nvPicPr>
          <p:cNvPr id="71" name="slide 06 text3b.png" descr="slide 06 text3b"/>
          <p:cNvPicPr/>
          <p:nvPr/>
        </p:nvPicPr>
        <p:blipFill>
          <a:blip r:embed="rId11">
            <a:extLst/>
          </a:blip>
          <a:stretch>
            <a:fillRect/>
          </a:stretch>
        </p:blipFill>
        <p:spPr>
          <a:xfrm>
            <a:off x="2867025" y="4905375"/>
            <a:ext cx="1447800" cy="254000"/>
          </a:xfrm>
          <a:prstGeom prst="rect">
            <a:avLst/>
          </a:prstGeom>
          <a:ln w="12700">
            <a:miter lim="400000"/>
          </a:ln>
        </p:spPr>
      </p:pic>
      <p:pic>
        <p:nvPicPr>
          <p:cNvPr id="72" name="slide 06 text4a.png" descr="slide 06 text4a"/>
          <p:cNvPicPr/>
          <p:nvPr/>
        </p:nvPicPr>
        <p:blipFill>
          <a:blip r:embed="rId12">
            <a:extLst/>
          </a:blip>
          <a:stretch>
            <a:fillRect/>
          </a:stretch>
        </p:blipFill>
        <p:spPr>
          <a:xfrm>
            <a:off x="957262" y="3016250"/>
            <a:ext cx="1930401" cy="254000"/>
          </a:xfrm>
          <a:prstGeom prst="rect">
            <a:avLst/>
          </a:prstGeom>
          <a:ln w="12700">
            <a:miter lim="400000"/>
          </a:ln>
        </p:spPr>
      </p:pic>
      <p:pic>
        <p:nvPicPr>
          <p:cNvPr id="73" name="slide 06 text4b.png" descr="slide 06 text4b"/>
          <p:cNvPicPr/>
          <p:nvPr/>
        </p:nvPicPr>
        <p:blipFill>
          <a:blip r:embed="rId13">
            <a:extLst/>
          </a:blip>
          <a:stretch>
            <a:fillRect/>
          </a:stretch>
        </p:blipFill>
        <p:spPr>
          <a:xfrm>
            <a:off x="957262" y="3016250"/>
            <a:ext cx="1930401" cy="25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67"/>
                                        </p:tgtEl>
                                        <p:attrNameLst>
                                          <p:attrName>style.visibility</p:attrName>
                                        </p:attrNameLst>
                                      </p:cBhvr>
                                      <p:to>
                                        <p:strVal val="visible"/>
                                      </p:to>
                                    </p:set>
                                    <p:animEffect filter="fade" transition="in">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73"/>
                                        </p:tgtEl>
                                        <p:attrNameLst>
                                          <p:attrName>style.visibility</p:attrName>
                                        </p:attrNameLst>
                                      </p:cBhvr>
                                      <p:to>
                                        <p:strVal val="visible"/>
                                      </p:to>
                                    </p:set>
                                    <p:animEffect filter="fade" transition="in">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69"/>
                                        </p:tgtEl>
                                        <p:attrNameLst>
                                          <p:attrName>style.visibility</p:attrName>
                                        </p:attrNameLst>
                                      </p:cBhvr>
                                      <p:to>
                                        <p:strVal val="visible"/>
                                      </p:to>
                                    </p:set>
                                    <p:animEffect filter="fade" transition="in">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71"/>
                                        </p:tgtEl>
                                        <p:attrNameLst>
                                          <p:attrName>style.visibility</p:attrName>
                                        </p:attrNameLst>
                                      </p:cBhvr>
                                      <p:to>
                                        <p:strVal val="visible"/>
                                      </p:to>
                                    </p:set>
                                    <p:animEffect filter="fade" transition="in">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 grpId="2"/>
      <p:bldP build="whole" bldLvl="1" animBg="1" rev="0" advAuto="0" spid="67" grpId="1"/>
      <p:bldP build="whole" bldLvl="1" animBg="1" rev="0" advAuto="0" spid="71" grpId="4"/>
      <p:bldP build="whole" bldLvl="1" animBg="1" rev="0" advAuto="0" spid="64" grpId="5"/>
      <p:bldP build="whole" bldLvl="1" animBg="1" rev="0" advAuto="0" spid="69"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5"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76" name="Shape 7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7 of 56</a:t>
            </a:r>
          </a:p>
        </p:txBody>
      </p:sp>
      <p:pic>
        <p:nvPicPr>
          <p:cNvPr id="7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78" name="slide 02 titletext1a.png" descr="slide 02 titletext1a"/>
          <p:cNvPicPr/>
          <p:nvPr/>
        </p:nvPicPr>
        <p:blipFill>
          <a:blip r:embed="rId4">
            <a:extLst/>
          </a:blip>
          <a:stretch>
            <a:fillRect/>
          </a:stretch>
        </p:blipFill>
        <p:spPr>
          <a:xfrm>
            <a:off x="338137" y="1066800"/>
            <a:ext cx="5613401" cy="419100"/>
          </a:xfrm>
          <a:prstGeom prst="rect">
            <a:avLst/>
          </a:prstGeom>
          <a:ln w="12700">
            <a:miter lim="400000"/>
          </a:ln>
        </p:spPr>
      </p:pic>
      <p:sp>
        <p:nvSpPr>
          <p:cNvPr id="79" name="Shape 79"/>
          <p:cNvSpPr/>
          <p:nvPr/>
        </p:nvSpPr>
        <p:spPr>
          <a:xfrm>
            <a:off x="5780087" y="1909472"/>
            <a:ext cx="2801938"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Los amigos hicieron </a:t>
            </a:r>
            <a:endParaRPr sz="2000"/>
          </a:p>
          <a:p>
            <a:pPr lvl="0"/>
            <a:r>
              <a:rPr sz="2000"/>
              <a:t>un viaje en tren. </a:t>
            </a:r>
          </a:p>
        </p:txBody>
      </p:sp>
      <p:sp>
        <p:nvSpPr>
          <p:cNvPr id="80" name="Shape 80"/>
          <p:cNvSpPr/>
          <p:nvPr/>
        </p:nvSpPr>
        <p:spPr>
          <a:xfrm>
            <a:off x="5780087" y="2682584"/>
            <a:ext cx="2106613"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Tomaron el tren. </a:t>
            </a:r>
          </a:p>
        </p:txBody>
      </p:sp>
      <p:sp>
        <p:nvSpPr>
          <p:cNvPr id="81" name="Shape 81"/>
          <p:cNvSpPr/>
          <p:nvPr/>
        </p:nvSpPr>
        <p:spPr>
          <a:xfrm>
            <a:off x="5780087" y="3165184"/>
            <a:ext cx="2360613"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No quisieron tomar </a:t>
            </a:r>
            <a:endParaRPr sz="2000"/>
          </a:p>
          <a:p>
            <a:pPr lvl="0"/>
            <a:r>
              <a:rPr sz="2000"/>
              <a:t>el autobús. </a:t>
            </a:r>
          </a:p>
        </p:txBody>
      </p:sp>
      <p:sp>
        <p:nvSpPr>
          <p:cNvPr id="82" name="Shape 82"/>
          <p:cNvSpPr/>
          <p:nvPr/>
        </p:nvSpPr>
        <p:spPr>
          <a:xfrm>
            <a:off x="5780087" y="3800184"/>
            <a:ext cx="2555876" cy="959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Los amigos estuvieron </a:t>
            </a:r>
            <a:endParaRPr sz="2000"/>
          </a:p>
          <a:p>
            <a:pPr lvl="0"/>
            <a:r>
              <a:rPr sz="2000"/>
              <a:t>en el andén.</a:t>
            </a:r>
          </a:p>
        </p:txBody>
      </p:sp>
      <p:sp>
        <p:nvSpPr>
          <p:cNvPr id="83" name="Shape 83"/>
          <p:cNvSpPr/>
          <p:nvPr/>
        </p:nvSpPr>
        <p:spPr>
          <a:xfrm>
            <a:off x="5780087" y="4727284"/>
            <a:ext cx="2446338"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Esperaron el tren </a:t>
            </a:r>
            <a:endParaRPr sz="2000"/>
          </a:p>
          <a:p>
            <a:pPr lvl="0"/>
            <a:r>
              <a:rPr sz="2000"/>
              <a:t>en el andén. </a:t>
            </a:r>
          </a:p>
        </p:txBody>
      </p:sp>
      <p:pic>
        <p:nvPicPr>
          <p:cNvPr id="84" name="slide 07 pic1a.png" descr="slide 07 pic1a"/>
          <p:cNvPicPr/>
          <p:nvPr/>
        </p:nvPicPr>
        <p:blipFill>
          <a:blip r:embed="rId5">
            <a:extLst/>
          </a:blip>
          <a:stretch>
            <a:fillRect/>
          </a:stretch>
        </p:blipFill>
        <p:spPr>
          <a:xfrm>
            <a:off x="1071562" y="2006600"/>
            <a:ext cx="4546601" cy="3429000"/>
          </a:xfrm>
          <a:prstGeom prst="rect">
            <a:avLst/>
          </a:prstGeom>
          <a:ln w="12700">
            <a:miter lim="400000"/>
          </a:ln>
        </p:spPr>
      </p:pic>
      <p:pic>
        <p:nvPicPr>
          <p:cNvPr id="85" name="slide 07 text1a.png" descr="slide 07 text1a"/>
          <p:cNvPicPr/>
          <p:nvPr/>
        </p:nvPicPr>
        <p:blipFill>
          <a:blip r:embed="rId6">
            <a:extLst/>
          </a:blip>
          <a:stretch>
            <a:fillRect/>
          </a:stretch>
        </p:blipFill>
        <p:spPr>
          <a:xfrm>
            <a:off x="1300162" y="2867025"/>
            <a:ext cx="1765301" cy="254000"/>
          </a:xfrm>
          <a:prstGeom prst="rect">
            <a:avLst/>
          </a:prstGeom>
          <a:ln w="12700">
            <a:miter lim="400000"/>
          </a:ln>
        </p:spPr>
      </p:pic>
      <p:pic>
        <p:nvPicPr>
          <p:cNvPr id="86" name="slide 07 text1b.png" descr="slide 07 text1b"/>
          <p:cNvPicPr/>
          <p:nvPr/>
        </p:nvPicPr>
        <p:blipFill>
          <a:blip r:embed="rId7">
            <a:extLst/>
          </a:blip>
          <a:stretch>
            <a:fillRect/>
          </a:stretch>
        </p:blipFill>
        <p:spPr>
          <a:xfrm>
            <a:off x="1300162" y="2867025"/>
            <a:ext cx="1765301" cy="254000"/>
          </a:xfrm>
          <a:prstGeom prst="rect">
            <a:avLst/>
          </a:prstGeom>
          <a:ln w="12700">
            <a:miter lim="400000"/>
          </a:ln>
        </p:spPr>
      </p:pic>
      <p:pic>
        <p:nvPicPr>
          <p:cNvPr id="87" name="slide 07 text2a.png" descr="slide 07 text2a"/>
          <p:cNvPicPr/>
          <p:nvPr/>
        </p:nvPicPr>
        <p:blipFill>
          <a:blip r:embed="rId8">
            <a:extLst/>
          </a:blip>
          <a:stretch>
            <a:fillRect/>
          </a:stretch>
        </p:blipFill>
        <p:spPr>
          <a:xfrm>
            <a:off x="3133725" y="4348162"/>
            <a:ext cx="1041400" cy="254001"/>
          </a:xfrm>
          <a:prstGeom prst="rect">
            <a:avLst/>
          </a:prstGeom>
          <a:ln w="12700">
            <a:miter lim="400000"/>
          </a:ln>
        </p:spPr>
      </p:pic>
      <p:pic>
        <p:nvPicPr>
          <p:cNvPr id="88" name="slide 07 text2b.png" descr="slide 07 text2b"/>
          <p:cNvPicPr/>
          <p:nvPr/>
        </p:nvPicPr>
        <p:blipFill>
          <a:blip r:embed="rId9">
            <a:extLst/>
          </a:blip>
          <a:stretch>
            <a:fillRect/>
          </a:stretch>
        </p:blipFill>
        <p:spPr>
          <a:xfrm>
            <a:off x="3133725" y="4348162"/>
            <a:ext cx="1041400" cy="254001"/>
          </a:xfrm>
          <a:prstGeom prst="rect">
            <a:avLst/>
          </a:prstGeom>
          <a:ln w="12700">
            <a:miter lim="400000"/>
          </a:ln>
        </p:spPr>
      </p:pic>
      <p:pic>
        <p:nvPicPr>
          <p:cNvPr id="89" name="slide 07 text3a.png" descr="slide 07 text3a"/>
          <p:cNvPicPr/>
          <p:nvPr/>
        </p:nvPicPr>
        <p:blipFill>
          <a:blip r:embed="rId10">
            <a:extLst/>
          </a:blip>
          <a:stretch>
            <a:fillRect/>
          </a:stretch>
        </p:blipFill>
        <p:spPr>
          <a:xfrm>
            <a:off x="3895725" y="5070475"/>
            <a:ext cx="774700" cy="254000"/>
          </a:xfrm>
          <a:prstGeom prst="rect">
            <a:avLst/>
          </a:prstGeom>
          <a:ln w="12700">
            <a:miter lim="400000"/>
          </a:ln>
        </p:spPr>
      </p:pic>
      <p:pic>
        <p:nvPicPr>
          <p:cNvPr id="90" name="slide 07 text3b.png" descr="slide 07 text3b"/>
          <p:cNvPicPr/>
          <p:nvPr/>
        </p:nvPicPr>
        <p:blipFill>
          <a:blip r:embed="rId11">
            <a:extLst/>
          </a:blip>
          <a:stretch>
            <a:fillRect/>
          </a:stretch>
        </p:blipFill>
        <p:spPr>
          <a:xfrm>
            <a:off x="3895725" y="5070475"/>
            <a:ext cx="774700" cy="25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86"/>
                                        </p:tgtEl>
                                        <p:attrNameLst>
                                          <p:attrName>style.visibility</p:attrName>
                                        </p:attrNameLst>
                                      </p:cBhvr>
                                      <p:to>
                                        <p:strVal val="visible"/>
                                      </p:to>
                                    </p:set>
                                    <p:animEffect filter="fade" transition="in">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88"/>
                                        </p:tgtEl>
                                        <p:attrNameLst>
                                          <p:attrName>style.visibility</p:attrName>
                                        </p:attrNameLst>
                                      </p:cBhvr>
                                      <p:to>
                                        <p:strVal val="visible"/>
                                      </p:to>
                                    </p:set>
                                    <p:animEffect filter="fade" transition="in">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90"/>
                                        </p:tgtEl>
                                        <p:attrNameLst>
                                          <p:attrName>style.visibility</p:attrName>
                                        </p:attrNameLst>
                                      </p:cBhvr>
                                      <p:to>
                                        <p:strVal val="visible"/>
                                      </p:to>
                                    </p:set>
                                    <p:animEffect filter="fade" transition="in">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79"/>
                                        </p:tgtEl>
                                        <p:attrNameLst>
                                          <p:attrName>style.visibility</p:attrName>
                                        </p:attrNameLst>
                                      </p:cBhvr>
                                      <p:to>
                                        <p:strVal val="visible"/>
                                      </p:to>
                                    </p:set>
                                    <p:animEffect filter="wipe(left)" transition="in">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80"/>
                                        </p:tgtEl>
                                        <p:attrNameLst>
                                          <p:attrName>style.visibility</p:attrName>
                                        </p:attrNameLst>
                                      </p:cBhvr>
                                      <p:to>
                                        <p:strVal val="visible"/>
                                      </p:to>
                                    </p:set>
                                    <p:animEffect filter="wipe(left)" transition="in">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81"/>
                                        </p:tgtEl>
                                        <p:attrNameLst>
                                          <p:attrName>style.visibility</p:attrName>
                                        </p:attrNameLst>
                                      </p:cBhvr>
                                      <p:to>
                                        <p:strVal val="visible"/>
                                      </p:to>
                                    </p:set>
                                    <p:animEffect filter="wipe(left)" transition="in">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82"/>
                                        </p:tgtEl>
                                        <p:attrNameLst>
                                          <p:attrName>style.visibility</p:attrName>
                                        </p:attrNameLst>
                                      </p:cBhvr>
                                      <p:to>
                                        <p:strVal val="visible"/>
                                      </p:to>
                                    </p:set>
                                    <p:animEffect filter="wipe(left)" transition="in">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8" fill="hold">
                                  <p:stCondLst>
                                    <p:cond delay="0"/>
                                  </p:stCondLst>
                                  <p:iterate type="el" backwards="0">
                                    <p:tmAbs val="0"/>
                                  </p:iterate>
                                  <p:childTnLst>
                                    <p:set>
                                      <p:cBhvr>
                                        <p:cTn id="41" fill="hold"/>
                                        <p:tgtEl>
                                          <p:spTgt spid="83"/>
                                        </p:tgtEl>
                                        <p:attrNameLst>
                                          <p:attrName>style.visibility</p:attrName>
                                        </p:attrNameLst>
                                      </p:cBhvr>
                                      <p:to>
                                        <p:strVal val="visible"/>
                                      </p:to>
                                    </p:set>
                                    <p:animEffect filter="wipe(left)" transition="in">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9" fill="hold">
                                  <p:stCondLst>
                                    <p:cond delay="0"/>
                                  </p:stCondLst>
                                  <p:iterate type="el" backwards="0">
                                    <p:tmAbs val="0"/>
                                  </p:iterate>
                                  <p:childTnLst>
                                    <p:set>
                                      <p:cBhvr>
                                        <p:cTn id="46" fill="hold"/>
                                        <p:tgtEl>
                                          <p:spTgt spid="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 grpId="4"/>
      <p:bldP build="whole" bldLvl="1" animBg="1" rev="0" advAuto="0" spid="90" grpId="3"/>
      <p:bldP build="whole" bldLvl="1" animBg="1" rev="0" advAuto="0" spid="88" grpId="2"/>
      <p:bldP build="whole" bldLvl="1" animBg="1" rev="0" advAuto="0" spid="80" grpId="5"/>
      <p:bldP build="whole" bldLvl="1" animBg="1" rev="0" advAuto="0" spid="77" grpId="9"/>
      <p:bldP build="whole" bldLvl="1" animBg="1" rev="0" advAuto="0" spid="86" grpId="1"/>
      <p:bldP build="whole" bldLvl="1" animBg="1" rev="0" advAuto="0" spid="82" grpId="7"/>
      <p:bldP build="whole" bldLvl="1" animBg="1" rev="0" advAuto="0" spid="83" grpId="8"/>
      <p:bldP build="whole" bldLvl="1" animBg="1" rev="0" advAuto="0" spid="81" grpId="6"/>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93" name="Shape 9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8 of 56</a:t>
            </a:r>
          </a:p>
        </p:txBody>
      </p:sp>
      <p:pic>
        <p:nvPicPr>
          <p:cNvPr id="9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95" name="Shape 95"/>
          <p:cNvSpPr/>
          <p:nvPr/>
        </p:nvSpPr>
        <p:spPr>
          <a:xfrm>
            <a:off x="5513387" y="2646072"/>
            <a:ext cx="2228851"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La señora hizo </a:t>
            </a:r>
            <a:endParaRPr sz="2000"/>
          </a:p>
          <a:p>
            <a:pPr lvl="0"/>
            <a:r>
              <a:rPr sz="2000"/>
              <a:t>un viaje en tren. </a:t>
            </a:r>
          </a:p>
        </p:txBody>
      </p:sp>
      <p:sp>
        <p:nvSpPr>
          <p:cNvPr id="96" name="Shape 96"/>
          <p:cNvSpPr/>
          <p:nvPr/>
        </p:nvSpPr>
        <p:spPr>
          <a:xfrm>
            <a:off x="5513387" y="3363622"/>
            <a:ext cx="2149476" cy="9594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No pudo poner su </a:t>
            </a:r>
            <a:endParaRPr sz="2000"/>
          </a:p>
          <a:p>
            <a:pPr lvl="0"/>
            <a:r>
              <a:rPr sz="2000"/>
              <a:t>equipaje en el tren. </a:t>
            </a:r>
          </a:p>
        </p:txBody>
      </p:sp>
      <p:sp>
        <p:nvSpPr>
          <p:cNvPr id="97" name="Shape 97"/>
          <p:cNvSpPr/>
          <p:nvPr/>
        </p:nvSpPr>
        <p:spPr>
          <a:xfrm>
            <a:off x="5513387" y="4368509"/>
            <a:ext cx="22240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Un joven la ayudó. </a:t>
            </a:r>
          </a:p>
        </p:txBody>
      </p:sp>
      <p:pic>
        <p:nvPicPr>
          <p:cNvPr id="98" name="slide 02 titletext1a.png" descr="slide 02 titletext1a"/>
          <p:cNvPicPr/>
          <p:nvPr/>
        </p:nvPicPr>
        <p:blipFill>
          <a:blip r:embed="rId4">
            <a:extLst/>
          </a:blip>
          <a:stretch>
            <a:fillRect/>
          </a:stretch>
        </p:blipFill>
        <p:spPr>
          <a:xfrm>
            <a:off x="338137" y="1066800"/>
            <a:ext cx="5613401" cy="419100"/>
          </a:xfrm>
          <a:prstGeom prst="rect">
            <a:avLst/>
          </a:prstGeom>
          <a:ln w="12700">
            <a:miter lim="400000"/>
          </a:ln>
        </p:spPr>
      </p:pic>
      <p:pic>
        <p:nvPicPr>
          <p:cNvPr id="99" name="slide 08 pic1a.png" descr="slide 08 pic1a"/>
          <p:cNvPicPr/>
          <p:nvPr/>
        </p:nvPicPr>
        <p:blipFill>
          <a:blip r:embed="rId5">
            <a:extLst/>
          </a:blip>
          <a:stretch>
            <a:fillRect/>
          </a:stretch>
        </p:blipFill>
        <p:spPr>
          <a:xfrm>
            <a:off x="1550987" y="2017712"/>
            <a:ext cx="3848101" cy="3429001"/>
          </a:xfrm>
          <a:prstGeom prst="rect">
            <a:avLst/>
          </a:prstGeom>
          <a:ln w="12700">
            <a:miter lim="400000"/>
          </a:ln>
        </p:spPr>
      </p:pic>
      <p:pic>
        <p:nvPicPr>
          <p:cNvPr id="100" name="quickpass_vocab_3.png" descr="quickpass_vocab_3"/>
          <p:cNvPicPr/>
          <p:nvPr/>
        </p:nvPicPr>
        <p:blipFill>
          <a:blip r:embed="rId6">
            <a:extLst/>
          </a:blip>
          <a:stretch>
            <a:fillRect/>
          </a:stretch>
        </p:blipFill>
        <p:spPr>
          <a:xfrm>
            <a:off x="7096125" y="282575"/>
            <a:ext cx="1627188" cy="8413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95"/>
                                        </p:tgtEl>
                                        <p:attrNameLst>
                                          <p:attrName>style.visibility</p:attrName>
                                        </p:attrNameLst>
                                      </p:cBhvr>
                                      <p:to>
                                        <p:strVal val="visible"/>
                                      </p:to>
                                    </p:set>
                                    <p:animEffect filter="wipe(left)" transition="in">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96"/>
                                        </p:tgtEl>
                                        <p:attrNameLst>
                                          <p:attrName>style.visibility</p:attrName>
                                        </p:attrNameLst>
                                      </p:cBhvr>
                                      <p:to>
                                        <p:strVal val="visible"/>
                                      </p:to>
                                    </p:set>
                                    <p:animEffect filter="wipe(left)" transition="in">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97"/>
                                        </p:tgtEl>
                                        <p:attrNameLst>
                                          <p:attrName>style.visibility</p:attrName>
                                        </p:attrNameLst>
                                      </p:cBhvr>
                                      <p:to>
                                        <p:strVal val="visible"/>
                                      </p:to>
                                    </p:set>
                                    <p:animEffect filter="wipe(left)" transition="in">
                                      <p:cBhvr>
                                        <p:cTn id="17" dur="5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4" fill="hold">
                                  <p:stCondLst>
                                    <p:cond delay="0"/>
                                  </p:stCondLst>
                                  <p:iterate type="el" backwards="0">
                                    <p:tmAbs val="0"/>
                                  </p:iterate>
                                  <p:childTnLst>
                                    <p:set>
                                      <p:cBhvr>
                                        <p:cTn id="21" fill="hold"/>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6" grpId="2"/>
      <p:bldP build="whole" bldLvl="1" animBg="1" rev="0" advAuto="0" spid="95" grpId="1"/>
      <p:bldP build="whole" bldLvl="1" animBg="1" rev="0" advAuto="0" spid="97" grpId="3"/>
      <p:bldP build="whole" bldLvl="1" animBg="1" rev="0" advAuto="0" spid="94"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3</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9 of 56</a:t>
            </a:r>
          </a:p>
        </p:txBody>
      </p:sp>
      <p:pic>
        <p:nvPicPr>
          <p:cNvPr id="10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04"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3"/>
                                        </p:tgtEl>
                                        <p:attrNameLst>
                                          <p:attrName>style.visibility</p:attrName>
                                        </p:attrNameLst>
                                      </p:cBhvr>
                                      <p:to>
                                        <p:strVal val="visible"/>
                                      </p:to>
                                    </p:set>
                                    <p:animEffect filter="fade" transition="in">
                                      <p:cBhvr>
                                        <p:cTn id="7"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3"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